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2" r:id="rId3"/>
    <p:sldMasterId id="2147483713" r:id="rId4"/>
    <p:sldMasterId id="214748371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257800" cx="9363075"/>
  <p:notesSz cx="6858000" cy="9144000"/>
  <p:embeddedFontLst>
    <p:embeddedFont>
      <p:font typeface="Cabin"/>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Cabin-italic.fntdata"/><Relationship Id="rId20" Type="http://schemas.openxmlformats.org/officeDocument/2006/relationships/slide" Target="slides/slide14.xml"/><Relationship Id="rId42" Type="http://schemas.openxmlformats.org/officeDocument/2006/relationships/font" Target="fonts/Oswald-regular.fntdata"/><Relationship Id="rId41" Type="http://schemas.openxmlformats.org/officeDocument/2006/relationships/font" Target="fonts/Cabin-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abin-bold.fntdata"/><Relationship Id="rId16" Type="http://schemas.openxmlformats.org/officeDocument/2006/relationships/slide" Target="slides/slide10.xml"/><Relationship Id="rId38" Type="http://schemas.openxmlformats.org/officeDocument/2006/relationships/font" Target="fonts/Cabin-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88900" lvl="0" marL="0" marR="0" rtl="0" algn="r">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 name="Shape 5"/>
          <p:cNvSpPr/>
          <p:nvPr>
            <p:ph idx="3" type="sldImg"/>
          </p:nvPr>
        </p:nvSpPr>
        <p:spPr>
          <a:xfrm>
            <a:off x="376238"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spcBef>
                <a:spcPts val="360"/>
              </a:spcBef>
              <a:spcAft>
                <a:spcPts val="0"/>
              </a:spcAft>
              <a:buSzPts val="1400"/>
              <a:buChar char="●"/>
              <a:defRPr/>
            </a:lvl1pPr>
            <a:lvl2pPr indent="-317500" lvl="1" marL="914400" marR="0" rtl="0" algn="l">
              <a:spcBef>
                <a:spcPts val="360"/>
              </a:spcBef>
              <a:spcAft>
                <a:spcPts val="0"/>
              </a:spcAft>
              <a:buSzPts val="1400"/>
              <a:buChar char="○"/>
              <a:defRPr/>
            </a:lvl2pPr>
            <a:lvl3pPr indent="-317500" lvl="2" marL="1371600" marR="0" rtl="0" algn="l">
              <a:spcBef>
                <a:spcPts val="360"/>
              </a:spcBef>
              <a:spcAft>
                <a:spcPts val="0"/>
              </a:spcAft>
              <a:buSzPts val="1400"/>
              <a:buChar char="■"/>
              <a:defRPr/>
            </a:lvl3pPr>
            <a:lvl4pPr indent="-317500" lvl="3" marL="1828800" marR="0" rtl="0" algn="l">
              <a:spcBef>
                <a:spcPts val="360"/>
              </a:spcBef>
              <a:spcAft>
                <a:spcPts val="0"/>
              </a:spcAft>
              <a:buSzPts val="1400"/>
              <a:buChar char="●"/>
              <a:defRPr/>
            </a:lvl4pPr>
            <a:lvl5pPr indent="-317500" lvl="4" marL="2286000" marR="0" rtl="0" algn="l">
              <a:spcBef>
                <a:spcPts val="36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bin"/>
                <a:ea typeface="Cabin"/>
                <a:cs typeface="Cabin"/>
                <a:sym typeface="Cabin"/>
              </a:rPr>
              <a:t>‹#›</a:t>
            </a:fld>
            <a:endParaRPr b="0" i="0" sz="1200" u="none" cap="none" strike="noStrike">
              <a:solidFill>
                <a:srgbClr val="000000"/>
              </a:solidFill>
              <a:latin typeface="Cabin"/>
              <a:ea typeface="Cabin"/>
              <a:cs typeface="Cabin"/>
              <a:sym typeface="Cabi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427" name="Shape 42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85" name="Shape 48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91" name="Shape 4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497" name="Shape 49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03" name="Shape 5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10" name="Shape 51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16" name="Shape 5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22" name="Shape 5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28" name="Shape 52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35" name="Shape 53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33" name="Shape 43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Georgia"/>
                <a:ea typeface="Georgia"/>
                <a:cs typeface="Georgia"/>
                <a:sym typeface="Georgia"/>
              </a:rPr>
              <a:t>The why: </a:t>
            </a:r>
            <a:r>
              <a:rPr lang="en-US">
                <a:solidFill>
                  <a:schemeClr val="dk1"/>
                </a:solidFill>
                <a:latin typeface="Georgia"/>
                <a:ea typeface="Georgia"/>
                <a:cs typeface="Georgia"/>
                <a:sym typeface="Georgia"/>
              </a:rPr>
              <a:t>navigate a phone and in-person interview with confidence</a:t>
            </a:r>
            <a:endParaRPr>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551" name="Shape 55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57" name="Shape 55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Shape 56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563" name="Shape 56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69" name="Shape 5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76" name="Shape 57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82" name="Shape 5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588" name="Shape 58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94" name="Shape 5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610" name="Shape 61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440" name="Shape 44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616" name="Shape 6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622" name="Shape 62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46" name="Shape 4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452" name="Shape 45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58" name="Shape 4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66" name="Shape 4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73" name="Shape 4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79" name="Shape 4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5.jpg"/><Relationship Id="rId4" Type="http://schemas.openxmlformats.org/officeDocument/2006/relationships/image" Target="../media/image2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3.png"/><Relationship Id="rId11" Type="http://schemas.openxmlformats.org/officeDocument/2006/relationships/image" Target="../media/image4.png"/><Relationship Id="rId10" Type="http://schemas.openxmlformats.org/officeDocument/2006/relationships/image" Target="../media/image21.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8.jpg"/><Relationship Id="rId4" Type="http://schemas.openxmlformats.org/officeDocument/2006/relationships/image" Target="../media/image1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5.jpg"/><Relationship Id="rId4"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3.png"/><Relationship Id="rId11" Type="http://schemas.openxmlformats.org/officeDocument/2006/relationships/image" Target="../media/image4.png"/><Relationship Id="rId10" Type="http://schemas.openxmlformats.org/officeDocument/2006/relationships/image" Target="../media/image21.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8.jpg"/><Relationship Id="rId4" Type="http://schemas.openxmlformats.org/officeDocument/2006/relationships/image" Target="../media/image19.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id="13" name="Shape 13"/>
          <p:cNvPicPr preferRelativeResize="0"/>
          <p:nvPr/>
        </p:nvPicPr>
        <p:blipFill rotWithShape="1">
          <a:blip r:embed="rId2">
            <a:alphaModFix/>
          </a:blip>
          <a:srcRect b="0" l="0" r="0" t="0"/>
          <a:stretch/>
        </p:blipFill>
        <p:spPr>
          <a:xfrm>
            <a:off x="457200" y="579438"/>
            <a:ext cx="2038350" cy="219075"/>
          </a:xfrm>
          <a:prstGeom prst="rect">
            <a:avLst/>
          </a:prstGeom>
          <a:noFill/>
          <a:ln>
            <a:noFill/>
          </a:ln>
        </p:spPr>
      </p:pic>
      <p:sp>
        <p:nvSpPr>
          <p:cNvPr id="14" name="Shape 14"/>
          <p:cNvSpPr txBox="1"/>
          <p:nvPr>
            <p:ph type="ctrTitle"/>
          </p:nvPr>
        </p:nvSpPr>
        <p:spPr>
          <a:xfrm>
            <a:off x="413236" y="1144089"/>
            <a:ext cx="8469243" cy="1126998"/>
          </a:xfrm>
          <a:prstGeom prst="rect">
            <a:avLst/>
          </a:prstGeom>
          <a:noFill/>
          <a:ln>
            <a:noFill/>
          </a:ln>
        </p:spPr>
        <p:txBody>
          <a:bodyPr anchorCtr="0" anchor="t" bIns="91425" lIns="91425" spcFirstLastPara="1" rIns="91425" wrap="square" tIns="91425"/>
          <a:lstStyle>
            <a:lvl1pPr indent="-88900" lvl="0" marL="0" marR="0" rtl="0" algn="l">
              <a:lnSpc>
                <a:spcPct val="75000"/>
              </a:lnSpc>
              <a:spcBef>
                <a:spcPts val="0"/>
              </a:spcBef>
              <a:spcAft>
                <a:spcPts val="0"/>
              </a:spcAft>
              <a:buSzPts val="1400"/>
              <a:buChar char="●"/>
              <a:defRPr/>
            </a:lvl1pPr>
            <a:lvl2pPr indent="-88900" lvl="1" marL="0" marR="0" rtl="0" algn="l">
              <a:lnSpc>
                <a:spcPct val="87608"/>
              </a:lnSpc>
              <a:spcBef>
                <a:spcPts val="0"/>
              </a:spcBef>
              <a:spcAft>
                <a:spcPts val="0"/>
              </a:spcAft>
              <a:buSzPts val="1400"/>
              <a:buChar char="○"/>
              <a:defRPr/>
            </a:lvl2pPr>
            <a:lvl3pPr indent="-88900" lvl="2" marL="0" marR="0" rtl="0" algn="l">
              <a:lnSpc>
                <a:spcPct val="87608"/>
              </a:lnSpc>
              <a:spcBef>
                <a:spcPts val="0"/>
              </a:spcBef>
              <a:spcAft>
                <a:spcPts val="0"/>
              </a:spcAft>
              <a:buSzPts val="1400"/>
              <a:buChar char="■"/>
              <a:defRPr/>
            </a:lvl3pPr>
            <a:lvl4pPr indent="-88900" lvl="3" marL="0" marR="0" rtl="0" algn="l">
              <a:lnSpc>
                <a:spcPct val="87608"/>
              </a:lnSpc>
              <a:spcBef>
                <a:spcPts val="0"/>
              </a:spcBef>
              <a:spcAft>
                <a:spcPts val="0"/>
              </a:spcAft>
              <a:buSzPts val="1400"/>
              <a:buChar char="●"/>
              <a:defRPr/>
            </a:lvl4pPr>
            <a:lvl5pPr indent="-88900" lvl="4" marL="0" marR="0" rtl="0" algn="l">
              <a:lnSpc>
                <a:spcPct val="87608"/>
              </a:lnSpc>
              <a:spcBef>
                <a:spcPts val="0"/>
              </a:spcBef>
              <a:spcAft>
                <a:spcPts val="0"/>
              </a:spcAft>
              <a:buSzPts val="1400"/>
              <a:buChar char="○"/>
              <a:defRPr/>
            </a:lvl5pPr>
            <a:lvl6pPr indent="-100538" lvl="5" marL="329138" marR="0" rtl="0" algn="l">
              <a:lnSpc>
                <a:spcPct val="87643"/>
              </a:lnSpc>
              <a:spcBef>
                <a:spcPts val="0"/>
              </a:spcBef>
              <a:spcAft>
                <a:spcPts val="0"/>
              </a:spcAft>
              <a:buSzPts val="1400"/>
              <a:buChar char="■"/>
              <a:defRPr/>
            </a:lvl6pPr>
            <a:lvl7pPr indent="-99477" lvl="6" marL="658277" marR="0" rtl="0" algn="l">
              <a:lnSpc>
                <a:spcPct val="87643"/>
              </a:lnSpc>
              <a:spcBef>
                <a:spcPts val="0"/>
              </a:spcBef>
              <a:spcAft>
                <a:spcPts val="0"/>
              </a:spcAft>
              <a:buSzPts val="1400"/>
              <a:buChar char="●"/>
              <a:defRPr/>
            </a:lvl7pPr>
            <a:lvl8pPr indent="-98415" lvl="7" marL="987415" marR="0" rtl="0" algn="l">
              <a:lnSpc>
                <a:spcPct val="87643"/>
              </a:lnSpc>
              <a:spcBef>
                <a:spcPts val="0"/>
              </a:spcBef>
              <a:spcAft>
                <a:spcPts val="0"/>
              </a:spcAft>
              <a:buSzPts val="1400"/>
              <a:buChar char="○"/>
              <a:defRPr/>
            </a:lvl8pPr>
            <a:lvl9pPr indent="-97352" lvl="8" marL="1316553" marR="0" rtl="0" algn="l">
              <a:lnSpc>
                <a:spcPct val="87643"/>
              </a:lnSpc>
              <a:spcBef>
                <a:spcPts val="0"/>
              </a:spcBef>
              <a:spcAft>
                <a:spcPts val="0"/>
              </a:spcAft>
              <a:buSzPts val="1400"/>
              <a:buChar char="■"/>
              <a:defRPr/>
            </a:lvl9pPr>
          </a:lstStyle>
          <a:p/>
        </p:txBody>
      </p:sp>
      <p:sp>
        <p:nvSpPr>
          <p:cNvPr id="15" name="Shape 15"/>
          <p:cNvSpPr txBox="1"/>
          <p:nvPr>
            <p:ph idx="1" type="subTitle"/>
          </p:nvPr>
        </p:nvSpPr>
        <p:spPr>
          <a:xfrm>
            <a:off x="391455" y="4118670"/>
            <a:ext cx="6553695" cy="609600"/>
          </a:xfrm>
          <a:prstGeom prst="rect">
            <a:avLst/>
          </a:prstGeom>
          <a:noFill/>
          <a:ln>
            <a:noFill/>
          </a:ln>
        </p:spPr>
        <p:txBody>
          <a:bodyPr anchorCtr="0" anchor="t" bIns="91425" lIns="91425" spcFirstLastPara="1" rIns="91425" wrap="square" tIns="91425"/>
          <a:lstStyle>
            <a:lvl1pPr indent="0" lvl="0" marL="0" marR="0" rtl="0" algn="l">
              <a:lnSpc>
                <a:spcPct val="92428"/>
              </a:lnSpc>
              <a:spcBef>
                <a:spcPts val="0"/>
              </a:spcBef>
              <a:spcAft>
                <a:spcPts val="0"/>
              </a:spcAft>
              <a:buClr>
                <a:schemeClr val="lt1"/>
              </a:buClr>
              <a:buSzPts val="1400"/>
              <a:buFont typeface="Arial"/>
              <a:buNone/>
              <a:defRPr/>
            </a:lvl1pPr>
            <a:lvl2pPr indent="-11638" lvl="1" marL="329138" marR="0" rtl="0" algn="ctr">
              <a:lnSpc>
                <a:spcPct val="117636"/>
              </a:lnSpc>
              <a:spcBef>
                <a:spcPts val="0"/>
              </a:spcBef>
              <a:spcAft>
                <a:spcPts val="0"/>
              </a:spcAft>
              <a:buClr>
                <a:schemeClr val="lt1"/>
              </a:buClr>
              <a:buSzPts val="1400"/>
              <a:buFont typeface="Merriweather Sans"/>
              <a:buNone/>
              <a:defRPr/>
            </a:lvl2pPr>
            <a:lvl3pPr indent="-10577" lvl="2" marL="658277" marR="0" rtl="0" algn="ctr">
              <a:lnSpc>
                <a:spcPct val="117636"/>
              </a:lnSpc>
              <a:spcBef>
                <a:spcPts val="0"/>
              </a:spcBef>
              <a:spcAft>
                <a:spcPts val="0"/>
              </a:spcAft>
              <a:buClr>
                <a:schemeClr val="lt1"/>
              </a:buClr>
              <a:buSzPts val="1400"/>
              <a:buFont typeface="Merriweather Sans"/>
              <a:buNone/>
              <a:defRPr/>
            </a:lvl3pPr>
            <a:lvl4pPr indent="-9515" lvl="3" marL="987415" marR="0" rtl="0" algn="ctr">
              <a:lnSpc>
                <a:spcPct val="117636"/>
              </a:lnSpc>
              <a:spcBef>
                <a:spcPts val="0"/>
              </a:spcBef>
              <a:spcAft>
                <a:spcPts val="0"/>
              </a:spcAft>
              <a:buClr>
                <a:schemeClr val="lt1"/>
              </a:buClr>
              <a:buSzPts val="1400"/>
              <a:buFont typeface="Merriweather Sans"/>
              <a:buNone/>
              <a:defRPr/>
            </a:lvl4pPr>
            <a:lvl5pPr indent="-8452" lvl="4" marL="1316553" marR="0" rtl="0" algn="ctr">
              <a:lnSpc>
                <a:spcPct val="117636"/>
              </a:lnSpc>
              <a:spcBef>
                <a:spcPts val="0"/>
              </a:spcBef>
              <a:spcAft>
                <a:spcPts val="0"/>
              </a:spcAft>
              <a:buClr>
                <a:schemeClr val="lt1"/>
              </a:buClr>
              <a:buSzPts val="1400"/>
              <a:buFont typeface="Merriweather Sans"/>
              <a:buNone/>
              <a:defRPr/>
            </a:lvl5pPr>
            <a:lvl6pPr indent="-7391" lvl="5" marL="1645691" marR="0" rtl="0" algn="ctr">
              <a:lnSpc>
                <a:spcPct val="117818"/>
              </a:lnSpc>
              <a:spcBef>
                <a:spcPts val="0"/>
              </a:spcBef>
              <a:spcAft>
                <a:spcPts val="0"/>
              </a:spcAft>
              <a:buClr>
                <a:schemeClr val="lt1"/>
              </a:buClr>
              <a:buSzPts val="1400"/>
              <a:buFont typeface="Merriweather Sans"/>
              <a:buNone/>
              <a:defRPr/>
            </a:lvl6pPr>
            <a:lvl7pPr indent="-6330" lvl="6" marL="1974830" marR="0" rtl="0" algn="ctr">
              <a:lnSpc>
                <a:spcPct val="117818"/>
              </a:lnSpc>
              <a:spcBef>
                <a:spcPts val="0"/>
              </a:spcBef>
              <a:spcAft>
                <a:spcPts val="0"/>
              </a:spcAft>
              <a:buClr>
                <a:schemeClr val="lt1"/>
              </a:buClr>
              <a:buSzPts val="1400"/>
              <a:buFont typeface="Merriweather Sans"/>
              <a:buNone/>
              <a:defRPr/>
            </a:lvl7pPr>
            <a:lvl8pPr indent="-5268" lvl="7" marL="2303968" marR="0" rtl="0" algn="ctr">
              <a:lnSpc>
                <a:spcPct val="117818"/>
              </a:lnSpc>
              <a:spcBef>
                <a:spcPts val="0"/>
              </a:spcBef>
              <a:spcAft>
                <a:spcPts val="0"/>
              </a:spcAft>
              <a:buClr>
                <a:schemeClr val="lt1"/>
              </a:buClr>
              <a:buSzPts val="1400"/>
              <a:buFont typeface="Merriweather Sans"/>
              <a:buNone/>
              <a:defRPr/>
            </a:lvl8pPr>
            <a:lvl9pPr indent="-4205" lvl="8" marL="2633106" marR="0" rtl="0" algn="ctr">
              <a:lnSpc>
                <a:spcPct val="117818"/>
              </a:lnSpc>
              <a:spcBef>
                <a:spcPts val="0"/>
              </a:spcBef>
              <a:spcAft>
                <a:spcPts val="0"/>
              </a:spcAft>
              <a:buClr>
                <a:schemeClr val="lt1"/>
              </a:buClr>
              <a:buSzPts val="1400"/>
              <a:buFont typeface="Merriweather Sans"/>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62"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64" name="Shape 64"/>
          <p:cNvCxnSpPr/>
          <p:nvPr/>
        </p:nvCxnSpPr>
        <p:spPr>
          <a:xfrm>
            <a:off x="457181" y="457200"/>
            <a:ext cx="8448600" cy="0"/>
          </a:xfrm>
          <a:prstGeom prst="straightConnector1">
            <a:avLst/>
          </a:prstGeom>
          <a:noFill/>
          <a:ln>
            <a:noFill/>
          </a:ln>
        </p:spPr>
      </p:cxnSp>
      <p:cxnSp>
        <p:nvCxnSpPr>
          <p:cNvPr id="65" name="Shape 65"/>
          <p:cNvCxnSpPr/>
          <p:nvPr/>
        </p:nvCxnSpPr>
        <p:spPr>
          <a:xfrm>
            <a:off x="457181" y="877824"/>
            <a:ext cx="8448600" cy="0"/>
          </a:xfrm>
          <a:prstGeom prst="straightConnector1">
            <a:avLst/>
          </a:prstGeom>
          <a:noFill/>
          <a:ln>
            <a:noFill/>
          </a:ln>
        </p:spPr>
      </p:cxnSp>
      <p:sp>
        <p:nvSpPr>
          <p:cNvPr id="66" name="Shape 66"/>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67" name="Shape 67"/>
        <p:cNvGrpSpPr/>
        <p:nvPr/>
      </p:nvGrpSpPr>
      <p:grpSpPr>
        <a:xfrm>
          <a:off x="0" y="0"/>
          <a:ext cx="0" cy="0"/>
          <a:chOff x="0" y="0"/>
          <a:chExt cx="0" cy="0"/>
        </a:xfrm>
      </p:grpSpPr>
      <p:pic>
        <p:nvPicPr>
          <p:cNvPr id="68" name="Shape 68"/>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69" name="Shape 69"/>
          <p:cNvCxnSpPr/>
          <p:nvPr/>
        </p:nvCxnSpPr>
        <p:spPr>
          <a:xfrm>
            <a:off x="457181" y="457200"/>
            <a:ext cx="8448600" cy="0"/>
          </a:xfrm>
          <a:prstGeom prst="straightConnector1">
            <a:avLst/>
          </a:prstGeom>
          <a:noFill/>
          <a:ln>
            <a:noFill/>
          </a:ln>
        </p:spPr>
      </p:cxnSp>
      <p:cxnSp>
        <p:nvCxnSpPr>
          <p:cNvPr id="70" name="Shape 70"/>
          <p:cNvCxnSpPr/>
          <p:nvPr/>
        </p:nvCxnSpPr>
        <p:spPr>
          <a:xfrm>
            <a:off x="457181" y="877824"/>
            <a:ext cx="8448600" cy="0"/>
          </a:xfrm>
          <a:prstGeom prst="straightConnector1">
            <a:avLst/>
          </a:prstGeom>
          <a:noFill/>
          <a:ln>
            <a:noFill/>
          </a:ln>
        </p:spPr>
      </p:cxnSp>
      <p:sp>
        <p:nvSpPr>
          <p:cNvPr id="71" name="Shape 71"/>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74" name="Shape 74"/>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75" name="Shape 75"/>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76" name="Shape 76"/>
          <p:cNvCxnSpPr/>
          <p:nvPr/>
        </p:nvCxnSpPr>
        <p:spPr>
          <a:xfrm>
            <a:off x="457181" y="457200"/>
            <a:ext cx="8448600" cy="0"/>
          </a:xfrm>
          <a:prstGeom prst="straightConnector1">
            <a:avLst/>
          </a:prstGeom>
          <a:noFill/>
          <a:ln>
            <a:noFill/>
          </a:ln>
        </p:spPr>
      </p:cxnSp>
      <p:cxnSp>
        <p:nvCxnSpPr>
          <p:cNvPr id="77" name="Shape 77"/>
          <p:cNvCxnSpPr/>
          <p:nvPr/>
        </p:nvCxnSpPr>
        <p:spPr>
          <a:xfrm>
            <a:off x="457181" y="877824"/>
            <a:ext cx="8448600" cy="0"/>
          </a:xfrm>
          <a:prstGeom prst="straightConnector1">
            <a:avLst/>
          </a:prstGeom>
          <a:noFill/>
          <a:ln>
            <a:noFill/>
          </a:ln>
        </p:spPr>
      </p:cxnSp>
      <p:sp>
        <p:nvSpPr>
          <p:cNvPr id="78" name="Shape 78"/>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79" name="Shape 79"/>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80" name="Shape 80"/>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81" name="Shape 81"/>
        <p:cNvGrpSpPr/>
        <p:nvPr/>
      </p:nvGrpSpPr>
      <p:grpSpPr>
        <a:xfrm>
          <a:off x="0" y="0"/>
          <a:ext cx="0" cy="0"/>
          <a:chOff x="0" y="0"/>
          <a:chExt cx="0" cy="0"/>
        </a:xfrm>
      </p:grpSpPr>
      <p:cxnSp>
        <p:nvCxnSpPr>
          <p:cNvPr id="82" name="Shape 82"/>
          <p:cNvCxnSpPr/>
          <p:nvPr/>
        </p:nvCxnSpPr>
        <p:spPr>
          <a:xfrm>
            <a:off x="457181" y="457200"/>
            <a:ext cx="8448600" cy="0"/>
          </a:xfrm>
          <a:prstGeom prst="straightConnector1">
            <a:avLst/>
          </a:prstGeom>
          <a:noFill/>
          <a:ln>
            <a:noFill/>
          </a:ln>
        </p:spPr>
      </p:cxnSp>
      <p:cxnSp>
        <p:nvCxnSpPr>
          <p:cNvPr id="83" name="Shape 83"/>
          <p:cNvCxnSpPr/>
          <p:nvPr/>
        </p:nvCxnSpPr>
        <p:spPr>
          <a:xfrm>
            <a:off x="457181" y="877824"/>
            <a:ext cx="8448600" cy="0"/>
          </a:xfrm>
          <a:prstGeom prst="straightConnector1">
            <a:avLst/>
          </a:prstGeom>
          <a:noFill/>
          <a:ln>
            <a:noFill/>
          </a:ln>
        </p:spPr>
      </p:cxnSp>
      <p:sp>
        <p:nvSpPr>
          <p:cNvPr id="84" name="Shape 84"/>
          <p:cNvSpPr/>
          <p:nvPr/>
        </p:nvSpPr>
        <p:spPr>
          <a:xfrm>
            <a:off x="472176" y="1661562"/>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85" name="Shape 85"/>
          <p:cNvSpPr/>
          <p:nvPr/>
        </p:nvSpPr>
        <p:spPr>
          <a:xfrm>
            <a:off x="3158100" y="1658410"/>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86" name="Shape 86"/>
          <p:cNvSpPr/>
          <p:nvPr/>
        </p:nvSpPr>
        <p:spPr>
          <a:xfrm>
            <a:off x="5334265" y="1745086"/>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87" name="Shape 87"/>
        <p:cNvGrpSpPr/>
        <p:nvPr/>
      </p:nvGrpSpPr>
      <p:grpSpPr>
        <a:xfrm>
          <a:off x="0" y="0"/>
          <a:ext cx="0" cy="0"/>
          <a:chOff x="0" y="0"/>
          <a:chExt cx="0" cy="0"/>
        </a:xfrm>
      </p:grpSpPr>
      <p:cxnSp>
        <p:nvCxnSpPr>
          <p:cNvPr id="88" name="Shape 88"/>
          <p:cNvCxnSpPr/>
          <p:nvPr/>
        </p:nvCxnSpPr>
        <p:spPr>
          <a:xfrm>
            <a:off x="457181" y="457200"/>
            <a:ext cx="8448600" cy="0"/>
          </a:xfrm>
          <a:prstGeom prst="straightConnector1">
            <a:avLst/>
          </a:prstGeom>
          <a:noFill/>
          <a:ln>
            <a:noFill/>
          </a:ln>
        </p:spPr>
      </p:cxnSp>
      <p:cxnSp>
        <p:nvCxnSpPr>
          <p:cNvPr id="89" name="Shape 89"/>
          <p:cNvCxnSpPr/>
          <p:nvPr/>
        </p:nvCxnSpPr>
        <p:spPr>
          <a:xfrm>
            <a:off x="457181" y="877824"/>
            <a:ext cx="8448600" cy="0"/>
          </a:xfrm>
          <a:prstGeom prst="straightConnector1">
            <a:avLst/>
          </a:prstGeom>
          <a:noFill/>
          <a:ln>
            <a:noFill/>
          </a:ln>
        </p:spPr>
      </p:cxnSp>
      <p:grpSp>
        <p:nvGrpSpPr>
          <p:cNvPr id="90" name="Shape 90"/>
          <p:cNvGrpSpPr/>
          <p:nvPr/>
        </p:nvGrpSpPr>
        <p:grpSpPr>
          <a:xfrm>
            <a:off x="457181" y="1316736"/>
            <a:ext cx="914328" cy="914328"/>
            <a:chOff x="0" y="0"/>
            <a:chExt cx="1269900" cy="1269900"/>
          </a:xfrm>
        </p:grpSpPr>
        <p:pic>
          <p:nvPicPr>
            <p:cNvPr id="91" name="Shape 91"/>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92" name="Shape 92"/>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endParaRPr sz="1000"/>
            </a:p>
          </p:txBody>
        </p:sp>
      </p:grpSp>
      <p:grpSp>
        <p:nvGrpSpPr>
          <p:cNvPr id="93" name="Shape 93"/>
          <p:cNvGrpSpPr/>
          <p:nvPr/>
        </p:nvGrpSpPr>
        <p:grpSpPr>
          <a:xfrm>
            <a:off x="1554417" y="1316736"/>
            <a:ext cx="914328" cy="914328"/>
            <a:chOff x="0" y="0"/>
            <a:chExt cx="1269900" cy="1269900"/>
          </a:xfrm>
        </p:grpSpPr>
        <p:pic>
          <p:nvPicPr>
            <p:cNvPr id="94" name="Shape 94"/>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95" name="Shape 95"/>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96" name="Shape 96"/>
          <p:cNvGrpSpPr/>
          <p:nvPr/>
        </p:nvGrpSpPr>
        <p:grpSpPr>
          <a:xfrm>
            <a:off x="457181" y="2404872"/>
            <a:ext cx="914328" cy="914328"/>
            <a:chOff x="0" y="0"/>
            <a:chExt cx="1269900" cy="1269900"/>
          </a:xfrm>
        </p:grpSpPr>
        <p:pic>
          <p:nvPicPr>
            <p:cNvPr id="97" name="Shape 97"/>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98" name="Shape 98"/>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99" name="Shape 99"/>
          <p:cNvGrpSpPr/>
          <p:nvPr/>
        </p:nvGrpSpPr>
        <p:grpSpPr>
          <a:xfrm>
            <a:off x="1554417" y="2404872"/>
            <a:ext cx="914328" cy="914328"/>
            <a:chOff x="0" y="0"/>
            <a:chExt cx="1269900" cy="1269900"/>
          </a:xfrm>
        </p:grpSpPr>
        <p:pic>
          <p:nvPicPr>
            <p:cNvPr id="100" name="Shape 100"/>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101" name="Shape 101"/>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102" name="Shape 102"/>
          <p:cNvGrpSpPr/>
          <p:nvPr/>
        </p:nvGrpSpPr>
        <p:grpSpPr>
          <a:xfrm>
            <a:off x="457181" y="3511296"/>
            <a:ext cx="914328" cy="914328"/>
            <a:chOff x="0" y="0"/>
            <a:chExt cx="1269900" cy="1269900"/>
          </a:xfrm>
        </p:grpSpPr>
        <p:pic>
          <p:nvPicPr>
            <p:cNvPr id="103" name="Shape 103"/>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104" name="Shape 104"/>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105" name="Shape 105"/>
          <p:cNvGrpSpPr/>
          <p:nvPr/>
        </p:nvGrpSpPr>
        <p:grpSpPr>
          <a:xfrm>
            <a:off x="1554417" y="3511296"/>
            <a:ext cx="914328" cy="914328"/>
            <a:chOff x="0" y="0"/>
            <a:chExt cx="1269900" cy="1269900"/>
          </a:xfrm>
        </p:grpSpPr>
        <p:pic>
          <p:nvPicPr>
            <p:cNvPr id="106" name="Shape 106"/>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107" name="Shape 107"/>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sp>
        <p:nvSpPr>
          <p:cNvPr id="108" name="Shape 108"/>
          <p:cNvSpPr/>
          <p:nvPr/>
        </p:nvSpPr>
        <p:spPr>
          <a:xfrm>
            <a:off x="6329105" y="131673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09" name="Shape 109"/>
          <p:cNvGrpSpPr/>
          <p:nvPr/>
        </p:nvGrpSpPr>
        <p:grpSpPr>
          <a:xfrm>
            <a:off x="2916816" y="1316735"/>
            <a:ext cx="1462968" cy="1462968"/>
            <a:chOff x="0" y="0"/>
            <a:chExt cx="2031900" cy="2031900"/>
          </a:xfrm>
        </p:grpSpPr>
        <p:pic>
          <p:nvPicPr>
            <p:cNvPr id="110" name="Shape 110"/>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111" name="Shape 111"/>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TERM</a:t>
              </a:r>
              <a:endParaRPr sz="1000"/>
            </a:p>
          </p:txBody>
        </p:sp>
        <p:sp>
          <p:nvSpPr>
            <p:cNvPr id="112" name="Shape 112"/>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3" name="Shape 113"/>
          <p:cNvGrpSpPr/>
          <p:nvPr/>
        </p:nvGrpSpPr>
        <p:grpSpPr>
          <a:xfrm>
            <a:off x="4580957" y="1316735"/>
            <a:ext cx="1462968" cy="1462968"/>
            <a:chOff x="0" y="0"/>
            <a:chExt cx="2031900" cy="2031900"/>
          </a:xfrm>
        </p:grpSpPr>
        <p:pic>
          <p:nvPicPr>
            <p:cNvPr id="114" name="Shape 114"/>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115" name="Shape 115"/>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116" name="Shape 116"/>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17" name="Shape 117"/>
          <p:cNvGrpSpPr/>
          <p:nvPr/>
        </p:nvGrpSpPr>
        <p:grpSpPr>
          <a:xfrm>
            <a:off x="2916816" y="2962655"/>
            <a:ext cx="1462968" cy="1462968"/>
            <a:chOff x="0" y="0"/>
            <a:chExt cx="2031900" cy="2031900"/>
          </a:xfrm>
        </p:grpSpPr>
        <p:pic>
          <p:nvPicPr>
            <p:cNvPr id="118" name="Shape 118"/>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119" name="Shape 119"/>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120" name="Shape 120"/>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21" name="Shape 121"/>
          <p:cNvGrpSpPr/>
          <p:nvPr/>
        </p:nvGrpSpPr>
        <p:grpSpPr>
          <a:xfrm>
            <a:off x="4580957" y="2962655"/>
            <a:ext cx="1462968" cy="1462968"/>
            <a:chOff x="0" y="0"/>
            <a:chExt cx="2031900" cy="2031900"/>
          </a:xfrm>
        </p:grpSpPr>
        <p:pic>
          <p:nvPicPr>
            <p:cNvPr id="122" name="Shape 122"/>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123" name="Shape 123"/>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124" name="Shape 124"/>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25" name="Shape 125"/>
          <p:cNvSpPr/>
          <p:nvPr/>
        </p:nvSpPr>
        <p:spPr>
          <a:xfrm>
            <a:off x="6329105" y="296265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126" name="Shape 126"/>
        <p:cNvGrpSpPr/>
        <p:nvPr/>
      </p:nvGrpSpPr>
      <p:grpSpPr>
        <a:xfrm>
          <a:off x="0" y="0"/>
          <a:ext cx="0" cy="0"/>
          <a:chOff x="0" y="0"/>
          <a:chExt cx="0" cy="0"/>
        </a:xfrm>
      </p:grpSpPr>
      <p:cxnSp>
        <p:nvCxnSpPr>
          <p:cNvPr id="127" name="Shape 127"/>
          <p:cNvCxnSpPr/>
          <p:nvPr/>
        </p:nvCxnSpPr>
        <p:spPr>
          <a:xfrm>
            <a:off x="457181" y="457200"/>
            <a:ext cx="8448600" cy="0"/>
          </a:xfrm>
          <a:prstGeom prst="straightConnector1">
            <a:avLst/>
          </a:prstGeom>
          <a:noFill/>
          <a:ln>
            <a:noFill/>
          </a:ln>
        </p:spPr>
      </p:cxnSp>
      <p:cxnSp>
        <p:nvCxnSpPr>
          <p:cNvPr id="128" name="Shape 128"/>
          <p:cNvCxnSpPr/>
          <p:nvPr/>
        </p:nvCxnSpPr>
        <p:spPr>
          <a:xfrm>
            <a:off x="457181" y="877824"/>
            <a:ext cx="8448600" cy="0"/>
          </a:xfrm>
          <a:prstGeom prst="straightConnector1">
            <a:avLst/>
          </a:prstGeom>
          <a:noFill/>
          <a:ln>
            <a:noFill/>
          </a:ln>
        </p:spPr>
      </p:cxnSp>
      <p:grpSp>
        <p:nvGrpSpPr>
          <p:cNvPr id="129" name="Shape 129"/>
          <p:cNvGrpSpPr/>
          <p:nvPr/>
        </p:nvGrpSpPr>
        <p:grpSpPr>
          <a:xfrm>
            <a:off x="996655" y="2253996"/>
            <a:ext cx="914328" cy="914328"/>
            <a:chOff x="0" y="0"/>
            <a:chExt cx="1269900" cy="1269900"/>
          </a:xfrm>
        </p:grpSpPr>
        <p:pic>
          <p:nvPicPr>
            <p:cNvPr id="130" name="Shape 130"/>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131" name="Shape 131"/>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132" name="Shape 132"/>
          <p:cNvCxnSpPr/>
          <p:nvPr/>
        </p:nvCxnSpPr>
        <p:spPr>
          <a:xfrm flipH="1" rot="10800000">
            <a:off x="2816237" y="2335162"/>
            <a:ext cx="2689200" cy="300"/>
          </a:xfrm>
          <a:prstGeom prst="straightConnector1">
            <a:avLst/>
          </a:prstGeom>
          <a:noFill/>
          <a:ln>
            <a:noFill/>
          </a:ln>
        </p:spPr>
      </p:cxnSp>
      <p:cxnSp>
        <p:nvCxnSpPr>
          <p:cNvPr id="133" name="Shape 133"/>
          <p:cNvCxnSpPr/>
          <p:nvPr/>
        </p:nvCxnSpPr>
        <p:spPr>
          <a:xfrm flipH="1" rot="10800000">
            <a:off x="2816237" y="3874463"/>
            <a:ext cx="2689200" cy="300"/>
          </a:xfrm>
          <a:prstGeom prst="straightConnector1">
            <a:avLst/>
          </a:prstGeom>
          <a:noFill/>
          <a:ln>
            <a:noFill/>
          </a:ln>
        </p:spPr>
      </p:cxnSp>
      <p:sp>
        <p:nvSpPr>
          <p:cNvPr id="134" name="Shape 134"/>
          <p:cNvSpPr/>
          <p:nvPr/>
        </p:nvSpPr>
        <p:spPr>
          <a:xfrm>
            <a:off x="2816237" y="2152581"/>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TIMING</a:t>
            </a:r>
            <a:endParaRPr sz="1000"/>
          </a:p>
        </p:txBody>
      </p:sp>
      <p:sp>
        <p:nvSpPr>
          <p:cNvPr id="135" name="Shape 135"/>
          <p:cNvSpPr/>
          <p:nvPr/>
        </p:nvSpPr>
        <p:spPr>
          <a:xfrm>
            <a:off x="2816237" y="368273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cxnSp>
        <p:nvCxnSpPr>
          <p:cNvPr id="136" name="Shape 136"/>
          <p:cNvCxnSpPr/>
          <p:nvPr/>
        </p:nvCxnSpPr>
        <p:spPr>
          <a:xfrm flipH="1" rot="10800000">
            <a:off x="2816237" y="1600476"/>
            <a:ext cx="2689200" cy="300"/>
          </a:xfrm>
          <a:prstGeom prst="straightConnector1">
            <a:avLst/>
          </a:prstGeom>
          <a:noFill/>
          <a:ln>
            <a:noFill/>
          </a:ln>
        </p:spPr>
      </p:cxnSp>
      <p:sp>
        <p:nvSpPr>
          <p:cNvPr id="137" name="Shape 137"/>
          <p:cNvSpPr/>
          <p:nvPr/>
        </p:nvSpPr>
        <p:spPr>
          <a:xfrm>
            <a:off x="2816237" y="1417895"/>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cxnSp>
        <p:nvCxnSpPr>
          <p:cNvPr id="138" name="Shape 138"/>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139" name="Shape 139"/>
        <p:cNvGrpSpPr/>
        <p:nvPr/>
      </p:nvGrpSpPr>
      <p:grpSpPr>
        <a:xfrm>
          <a:off x="0" y="0"/>
          <a:ext cx="0" cy="0"/>
          <a:chOff x="0" y="0"/>
          <a:chExt cx="0" cy="0"/>
        </a:xfrm>
      </p:grpSpPr>
      <p:cxnSp>
        <p:nvCxnSpPr>
          <p:cNvPr id="140" name="Shape 140"/>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141" name="Shape 141"/>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142" name="Shape 142"/>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143" name="Shape 143"/>
        <p:cNvGrpSpPr/>
        <p:nvPr/>
      </p:nvGrpSpPr>
      <p:grpSpPr>
        <a:xfrm>
          <a:off x="0" y="0"/>
          <a:ext cx="0" cy="0"/>
          <a:chOff x="0" y="0"/>
          <a:chExt cx="0" cy="0"/>
        </a:xfrm>
      </p:grpSpPr>
      <p:cxnSp>
        <p:nvCxnSpPr>
          <p:cNvPr id="144" name="Shape 144"/>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145" name="Shape 145"/>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146" name="Shape 146"/>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47" name="Shape 14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148" name="Shape 148"/>
        <p:cNvGrpSpPr/>
        <p:nvPr/>
      </p:nvGrpSpPr>
      <p:grpSpPr>
        <a:xfrm>
          <a:off x="0" y="0"/>
          <a:ext cx="0" cy="0"/>
          <a:chOff x="0" y="0"/>
          <a:chExt cx="0" cy="0"/>
        </a:xfrm>
      </p:grpSpPr>
      <p:cxnSp>
        <p:nvCxnSpPr>
          <p:cNvPr id="149" name="Shape 149"/>
          <p:cNvCxnSpPr/>
          <p:nvPr/>
        </p:nvCxnSpPr>
        <p:spPr>
          <a:xfrm>
            <a:off x="457181" y="457200"/>
            <a:ext cx="8448600" cy="0"/>
          </a:xfrm>
          <a:prstGeom prst="straightConnector1">
            <a:avLst/>
          </a:prstGeom>
          <a:noFill/>
          <a:ln>
            <a:noFill/>
          </a:ln>
        </p:spPr>
      </p:cxnSp>
      <p:cxnSp>
        <p:nvCxnSpPr>
          <p:cNvPr id="150" name="Shape 150"/>
          <p:cNvCxnSpPr/>
          <p:nvPr/>
        </p:nvCxnSpPr>
        <p:spPr>
          <a:xfrm>
            <a:off x="457181" y="877824"/>
            <a:ext cx="8448600" cy="0"/>
          </a:xfrm>
          <a:prstGeom prst="straightConnector1">
            <a:avLst/>
          </a:prstGeom>
          <a:noFill/>
          <a:ln>
            <a:noFill/>
          </a:ln>
        </p:spPr>
      </p:cxnSp>
      <p:grpSp>
        <p:nvGrpSpPr>
          <p:cNvPr id="151" name="Shape 151"/>
          <p:cNvGrpSpPr/>
          <p:nvPr/>
        </p:nvGrpSpPr>
        <p:grpSpPr>
          <a:xfrm>
            <a:off x="996655" y="2253996"/>
            <a:ext cx="914328" cy="914328"/>
            <a:chOff x="0" y="0"/>
            <a:chExt cx="1269900" cy="1269900"/>
          </a:xfrm>
        </p:grpSpPr>
        <p:pic>
          <p:nvPicPr>
            <p:cNvPr id="152" name="Shape 15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153" name="Shape 15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154" name="Shape 154"/>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16" name="Shape 16"/>
        <p:cNvGrpSpPr/>
        <p:nvPr/>
      </p:nvGrpSpPr>
      <p:grpSpPr>
        <a:xfrm>
          <a:off x="0" y="0"/>
          <a:ext cx="0" cy="0"/>
          <a:chOff x="0" y="0"/>
          <a:chExt cx="0" cy="0"/>
        </a:xfrm>
      </p:grpSpPr>
      <p:sp>
        <p:nvSpPr>
          <p:cNvPr id="17" name="Shape 17"/>
          <p:cNvSpPr txBox="1"/>
          <p:nvPr>
            <p:ph type="title"/>
          </p:nvPr>
        </p:nvSpPr>
        <p:spPr>
          <a:xfrm>
            <a:off x="348398" y="1115943"/>
            <a:ext cx="8425853" cy="2579757"/>
          </a:xfrm>
          <a:prstGeom prst="rect">
            <a:avLst/>
          </a:prstGeom>
          <a:noFill/>
          <a:ln>
            <a:noFill/>
          </a:ln>
        </p:spPr>
        <p:txBody>
          <a:bodyPr anchorCtr="0" anchor="t" bIns="91425" lIns="91425" spcFirstLastPara="1" rIns="91425" wrap="square" tIns="91425"/>
          <a:lstStyle>
            <a:lvl1pPr lvl="0" rtl="0">
              <a:lnSpc>
                <a:spcPct val="75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 name="Shape 18"/>
          <p:cNvSpPr txBox="1"/>
          <p:nvPr>
            <p:ph idx="1" type="body"/>
          </p:nvPr>
        </p:nvSpPr>
        <p:spPr>
          <a:xfrm>
            <a:off x="468611" y="3314700"/>
            <a:ext cx="8425853" cy="1793748"/>
          </a:xfrm>
          <a:prstGeom prst="rect">
            <a:avLst/>
          </a:prstGeom>
          <a:noFill/>
          <a:ln>
            <a:noFill/>
          </a:ln>
        </p:spPr>
        <p:txBody>
          <a:bodyPr anchorCtr="0" anchor="b" bIns="91425" lIns="91425" spcFirstLastPara="1" rIns="91425" wrap="square" tIns="91425"/>
          <a:lstStyle>
            <a:lvl1pPr indent="-317500" lvl="0" marL="457200" rtl="0" algn="l">
              <a:lnSpc>
                <a:spcPct val="117636"/>
              </a:lnSpc>
              <a:spcBef>
                <a:spcPts val="0"/>
              </a:spcBef>
              <a:spcAft>
                <a:spcPts val="0"/>
              </a:spcAft>
              <a:buSzPts val="1400"/>
              <a:buChar char="●"/>
              <a:defRPr/>
            </a:lvl1pPr>
            <a:lvl2pPr indent="-317500" lvl="1" marL="914400" rtl="0" algn="l">
              <a:lnSpc>
                <a:spcPct val="117636"/>
              </a:lnSpc>
              <a:spcBef>
                <a:spcPts val="0"/>
              </a:spcBef>
              <a:spcAft>
                <a:spcPts val="0"/>
              </a:spcAft>
              <a:buClr>
                <a:schemeClr val="lt1"/>
              </a:buClr>
              <a:buSzPts val="1400"/>
              <a:buFont typeface="Merriweather Sans"/>
              <a:buChar char="‣"/>
              <a:defRPr/>
            </a:lvl2pPr>
            <a:lvl3pPr indent="-317500" lvl="2" marL="1371600" rtl="0" algn="l">
              <a:lnSpc>
                <a:spcPct val="117636"/>
              </a:lnSpc>
              <a:spcBef>
                <a:spcPts val="0"/>
              </a:spcBef>
              <a:spcAft>
                <a:spcPts val="0"/>
              </a:spcAft>
              <a:buClr>
                <a:schemeClr val="lt1"/>
              </a:buClr>
              <a:buSzPts val="1400"/>
              <a:buFont typeface="Merriweather Sans"/>
              <a:buChar char="‣"/>
              <a:defRPr/>
            </a:lvl3pPr>
            <a:lvl4pPr indent="-317500" lvl="3" marL="1828800" rtl="0" algn="l">
              <a:lnSpc>
                <a:spcPct val="117636"/>
              </a:lnSpc>
              <a:spcBef>
                <a:spcPts val="0"/>
              </a:spcBef>
              <a:spcAft>
                <a:spcPts val="0"/>
              </a:spcAft>
              <a:buClr>
                <a:schemeClr val="lt1"/>
              </a:buClr>
              <a:buSzPts val="1400"/>
              <a:buFont typeface="Merriweather Sans"/>
              <a:buChar char="‣"/>
              <a:defRPr/>
            </a:lvl4pPr>
            <a:lvl5pPr indent="-317500" lvl="4" marL="2286000" rtl="0" algn="l">
              <a:lnSpc>
                <a:spcPct val="117636"/>
              </a:lnSpc>
              <a:spcBef>
                <a:spcPts val="0"/>
              </a:spcBef>
              <a:spcAft>
                <a:spcPts val="0"/>
              </a:spcAft>
              <a:buClr>
                <a:schemeClr val="lt1"/>
              </a:buClr>
              <a:buSzPts val="1400"/>
              <a:buFont typeface="Merriweather Sans"/>
              <a:buChar char="‣"/>
              <a:defRPr/>
            </a:lvl5pPr>
            <a:lvl6pPr indent="-317500" lvl="5" marL="2743200" rtl="0" algn="l">
              <a:lnSpc>
                <a:spcPct val="117818"/>
              </a:lnSpc>
              <a:spcBef>
                <a:spcPts val="0"/>
              </a:spcBef>
              <a:spcAft>
                <a:spcPts val="0"/>
              </a:spcAft>
              <a:buClr>
                <a:schemeClr val="lt1"/>
              </a:buClr>
              <a:buSzPts val="1400"/>
              <a:buFont typeface="Merriweather Sans"/>
              <a:buChar char="‣"/>
              <a:defRPr/>
            </a:lvl6pPr>
            <a:lvl7pPr indent="-317500" lvl="6" marL="3200400" rtl="0" algn="l">
              <a:lnSpc>
                <a:spcPct val="117818"/>
              </a:lnSpc>
              <a:spcBef>
                <a:spcPts val="0"/>
              </a:spcBef>
              <a:spcAft>
                <a:spcPts val="0"/>
              </a:spcAft>
              <a:buClr>
                <a:schemeClr val="lt1"/>
              </a:buClr>
              <a:buSzPts val="1400"/>
              <a:buFont typeface="Merriweather Sans"/>
              <a:buChar char="‣"/>
              <a:defRPr/>
            </a:lvl7pPr>
            <a:lvl8pPr indent="-317500" lvl="7" marL="3657600" rtl="0" algn="l">
              <a:lnSpc>
                <a:spcPct val="117818"/>
              </a:lnSpc>
              <a:spcBef>
                <a:spcPts val="0"/>
              </a:spcBef>
              <a:spcAft>
                <a:spcPts val="0"/>
              </a:spcAft>
              <a:buClr>
                <a:schemeClr val="lt1"/>
              </a:buClr>
              <a:buSzPts val="1400"/>
              <a:buFont typeface="Merriweather Sans"/>
              <a:buChar char="‣"/>
              <a:defRPr/>
            </a:lvl8pPr>
            <a:lvl9pPr indent="-317500" lvl="8" marL="4114800" rtl="0" algn="l">
              <a:lnSpc>
                <a:spcPct val="117818"/>
              </a:lnSpc>
              <a:spcBef>
                <a:spcPts val="0"/>
              </a:spcBef>
              <a:spcAft>
                <a:spcPts val="0"/>
              </a:spcAft>
              <a:buClr>
                <a:schemeClr val="lt1"/>
              </a:buClr>
              <a:buSzPts val="1400"/>
              <a:buFont typeface="Merriweather Sans"/>
              <a:buChar char="‣"/>
              <a:defRPr/>
            </a:lvl9pPr>
          </a:lstStyle>
          <a:p/>
        </p:txBody>
      </p:sp>
      <p:sp>
        <p:nvSpPr>
          <p:cNvPr id="19" name="Shape 19"/>
          <p:cNvSpPr txBox="1"/>
          <p:nvPr>
            <p:ph idx="2" type="body"/>
          </p:nvPr>
        </p:nvSpPr>
        <p:spPr>
          <a:xfrm>
            <a:off x="371266" y="495300"/>
            <a:ext cx="6400800" cy="3048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Shape 20"/>
          <p:cNvSpPr txBox="1"/>
          <p:nvPr>
            <p:ph idx="12" type="sldNum"/>
          </p:nvPr>
        </p:nvSpPr>
        <p:spPr>
          <a:xfrm>
            <a:off x="8262938" y="458788"/>
            <a:ext cx="641350" cy="341312"/>
          </a:xfrm>
          <a:prstGeom prst="rect">
            <a:avLst/>
          </a:prstGeom>
          <a:noFill/>
          <a:ln>
            <a:noFill/>
          </a:ln>
        </p:spPr>
        <p:txBody>
          <a:bodyPr anchorCtr="0" anchor="t" bIns="45700" lIns="91425" spcFirstLastPara="1" rIns="0" wrap="square" tIns="45700">
            <a:noAutofit/>
          </a:bodyPr>
          <a:lstStyle>
            <a:lvl1pPr indent="0" lvl="0" marL="0" marR="0" rtl="0" algn="r">
              <a:spcBef>
                <a:spcPts val="0"/>
              </a:spcBef>
              <a:buNone/>
              <a:defRPr b="1" i="0" sz="2300" u="none" cap="none" strike="noStrike">
                <a:solidFill>
                  <a:schemeClr val="lt1"/>
                </a:solidFill>
                <a:latin typeface="Arial"/>
                <a:ea typeface="Arial"/>
                <a:cs typeface="Arial"/>
                <a:sym typeface="Arial"/>
              </a:defRPr>
            </a:lvl1pPr>
            <a:lvl2pPr indent="0" lvl="1" marL="0" marR="0" rtl="0" algn="r">
              <a:spcBef>
                <a:spcPts val="0"/>
              </a:spcBef>
              <a:buNone/>
              <a:defRPr b="1" i="0" sz="2300" u="none" cap="none" strike="noStrike">
                <a:solidFill>
                  <a:schemeClr val="lt1"/>
                </a:solidFill>
                <a:latin typeface="Arial"/>
                <a:ea typeface="Arial"/>
                <a:cs typeface="Arial"/>
                <a:sym typeface="Arial"/>
              </a:defRPr>
            </a:lvl2pPr>
            <a:lvl3pPr indent="0" lvl="2" marL="0" marR="0" rtl="0" algn="r">
              <a:spcBef>
                <a:spcPts val="0"/>
              </a:spcBef>
              <a:buNone/>
              <a:defRPr b="1" i="0" sz="2300" u="none" cap="none" strike="noStrike">
                <a:solidFill>
                  <a:schemeClr val="lt1"/>
                </a:solidFill>
                <a:latin typeface="Arial"/>
                <a:ea typeface="Arial"/>
                <a:cs typeface="Arial"/>
                <a:sym typeface="Arial"/>
              </a:defRPr>
            </a:lvl3pPr>
            <a:lvl4pPr indent="0" lvl="3" marL="0" marR="0" rtl="0" algn="r">
              <a:spcBef>
                <a:spcPts val="0"/>
              </a:spcBef>
              <a:buNone/>
              <a:defRPr b="1" i="0" sz="2300" u="none" cap="none" strike="noStrike">
                <a:solidFill>
                  <a:schemeClr val="lt1"/>
                </a:solidFill>
                <a:latin typeface="Arial"/>
                <a:ea typeface="Arial"/>
                <a:cs typeface="Arial"/>
                <a:sym typeface="Arial"/>
              </a:defRPr>
            </a:lvl4pPr>
            <a:lvl5pPr indent="0" lvl="4" marL="0" marR="0" rtl="0" algn="r">
              <a:spcBef>
                <a:spcPts val="0"/>
              </a:spcBef>
              <a:buNone/>
              <a:defRPr b="1" i="0" sz="2300" u="none" cap="none" strike="noStrike">
                <a:solidFill>
                  <a:schemeClr val="lt1"/>
                </a:solidFill>
                <a:latin typeface="Arial"/>
                <a:ea typeface="Arial"/>
                <a:cs typeface="Arial"/>
                <a:sym typeface="Arial"/>
              </a:defRPr>
            </a:lvl5pPr>
            <a:lvl6pPr indent="0" lvl="5" marL="0" marR="0" rtl="0" algn="r">
              <a:spcBef>
                <a:spcPts val="0"/>
              </a:spcBef>
              <a:buNone/>
              <a:defRPr b="1" i="0" sz="2300" u="none" cap="none" strike="noStrike">
                <a:solidFill>
                  <a:schemeClr val="lt1"/>
                </a:solidFill>
                <a:latin typeface="Arial"/>
                <a:ea typeface="Arial"/>
                <a:cs typeface="Arial"/>
                <a:sym typeface="Arial"/>
              </a:defRPr>
            </a:lvl6pPr>
            <a:lvl7pPr indent="0" lvl="6" marL="0" marR="0" rtl="0" algn="r">
              <a:spcBef>
                <a:spcPts val="0"/>
              </a:spcBef>
              <a:buNone/>
              <a:defRPr b="1" i="0" sz="2300" u="none" cap="none" strike="noStrike">
                <a:solidFill>
                  <a:schemeClr val="lt1"/>
                </a:solidFill>
                <a:latin typeface="Arial"/>
                <a:ea typeface="Arial"/>
                <a:cs typeface="Arial"/>
                <a:sym typeface="Arial"/>
              </a:defRPr>
            </a:lvl7pPr>
            <a:lvl8pPr indent="0" lvl="7" marL="0" marR="0" rtl="0" algn="r">
              <a:spcBef>
                <a:spcPts val="0"/>
              </a:spcBef>
              <a:buNone/>
              <a:defRPr b="1" i="0" sz="2300" u="none" cap="none" strike="noStrike">
                <a:solidFill>
                  <a:schemeClr val="lt1"/>
                </a:solidFill>
                <a:latin typeface="Arial"/>
                <a:ea typeface="Arial"/>
                <a:cs typeface="Arial"/>
                <a:sym typeface="Arial"/>
              </a:defRPr>
            </a:lvl8pPr>
            <a:lvl9pPr indent="0" lvl="8" marL="0" marR="0" rtl="0" algn="r">
              <a:spcBef>
                <a:spcPts val="0"/>
              </a:spcBef>
              <a:buNone/>
              <a:defRPr b="1" i="0" sz="2300" u="none" cap="none" strike="noStrike">
                <a:solidFill>
                  <a:schemeClr val="lt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155" name="Shape 155"/>
        <p:cNvGrpSpPr/>
        <p:nvPr/>
      </p:nvGrpSpPr>
      <p:grpSpPr>
        <a:xfrm>
          <a:off x="0" y="0"/>
          <a:ext cx="0" cy="0"/>
          <a:chOff x="0" y="0"/>
          <a:chExt cx="0" cy="0"/>
        </a:xfrm>
      </p:grpSpPr>
      <p:cxnSp>
        <p:nvCxnSpPr>
          <p:cNvPr id="156" name="Shape 156"/>
          <p:cNvCxnSpPr/>
          <p:nvPr/>
        </p:nvCxnSpPr>
        <p:spPr>
          <a:xfrm>
            <a:off x="457181" y="457200"/>
            <a:ext cx="8448600" cy="0"/>
          </a:xfrm>
          <a:prstGeom prst="straightConnector1">
            <a:avLst/>
          </a:prstGeom>
          <a:noFill/>
          <a:ln>
            <a:noFill/>
          </a:ln>
        </p:spPr>
      </p:cxnSp>
      <p:cxnSp>
        <p:nvCxnSpPr>
          <p:cNvPr id="157" name="Shape 157"/>
          <p:cNvCxnSpPr/>
          <p:nvPr/>
        </p:nvCxnSpPr>
        <p:spPr>
          <a:xfrm>
            <a:off x="457181" y="877824"/>
            <a:ext cx="8448600" cy="0"/>
          </a:xfrm>
          <a:prstGeom prst="straightConnector1">
            <a:avLst/>
          </a:prstGeom>
          <a:noFill/>
          <a:ln>
            <a:noFill/>
          </a:ln>
        </p:spPr>
      </p:cxnSp>
      <p:cxnSp>
        <p:nvCxnSpPr>
          <p:cNvPr id="158" name="Shape 158"/>
          <p:cNvCxnSpPr/>
          <p:nvPr/>
        </p:nvCxnSpPr>
        <p:spPr>
          <a:xfrm flipH="1" rot="10800000">
            <a:off x="6208523" y="2002236"/>
            <a:ext cx="2689200" cy="300"/>
          </a:xfrm>
          <a:prstGeom prst="straightConnector1">
            <a:avLst/>
          </a:prstGeom>
          <a:noFill/>
          <a:ln>
            <a:noFill/>
          </a:ln>
        </p:spPr>
      </p:cxnSp>
      <p:cxnSp>
        <p:nvCxnSpPr>
          <p:cNvPr id="159" name="Shape 159"/>
          <p:cNvCxnSpPr/>
          <p:nvPr/>
        </p:nvCxnSpPr>
        <p:spPr>
          <a:xfrm flipH="1" rot="10800000">
            <a:off x="457181" y="2002237"/>
            <a:ext cx="5574600" cy="300"/>
          </a:xfrm>
          <a:prstGeom prst="straightConnector1">
            <a:avLst/>
          </a:prstGeom>
          <a:noFill/>
          <a:ln>
            <a:noFill/>
          </a:ln>
        </p:spPr>
      </p:cxnSp>
      <p:sp>
        <p:nvSpPr>
          <p:cNvPr id="160" name="Shape 160"/>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161" name="Shape 161"/>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
        <p:nvSpPr>
          <p:cNvPr id="162" name="Shape 162"/>
          <p:cNvSpPr txBox="1"/>
          <p:nvPr>
            <p:ph idx="12" type="sldNum"/>
          </p:nvPr>
        </p:nvSpPr>
        <p:spPr>
          <a:xfrm>
            <a:off x="86498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163" name="Shape 163"/>
        <p:cNvGrpSpPr/>
        <p:nvPr/>
      </p:nvGrpSpPr>
      <p:grpSpPr>
        <a:xfrm>
          <a:off x="0" y="0"/>
          <a:ext cx="0" cy="0"/>
          <a:chOff x="0" y="0"/>
          <a:chExt cx="0" cy="0"/>
        </a:xfrm>
      </p:grpSpPr>
      <p:sp>
        <p:nvSpPr>
          <p:cNvPr id="164" name="Shape 164"/>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65" name="Shape 165"/>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166" name="Shape 166"/>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169" name="Shape 169"/>
          <p:cNvCxnSpPr/>
          <p:nvPr/>
        </p:nvCxnSpPr>
        <p:spPr>
          <a:xfrm>
            <a:off x="457181" y="457200"/>
            <a:ext cx="8448600" cy="0"/>
          </a:xfrm>
          <a:prstGeom prst="straightConnector1">
            <a:avLst/>
          </a:prstGeom>
          <a:noFill/>
          <a:ln>
            <a:noFill/>
          </a:ln>
        </p:spPr>
      </p:cxnSp>
      <p:cxnSp>
        <p:nvCxnSpPr>
          <p:cNvPr id="170" name="Shape 170"/>
          <p:cNvCxnSpPr/>
          <p:nvPr/>
        </p:nvCxnSpPr>
        <p:spPr>
          <a:xfrm>
            <a:off x="457181" y="877824"/>
            <a:ext cx="8448600" cy="0"/>
          </a:xfrm>
          <a:prstGeom prst="straightConnector1">
            <a:avLst/>
          </a:prstGeom>
          <a:noFill/>
          <a:ln>
            <a:noFill/>
          </a:ln>
        </p:spPr>
      </p:cxnSp>
      <p:sp>
        <p:nvSpPr>
          <p:cNvPr id="171" name="Shape 171"/>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72" name="Shape 172"/>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175" name="Shape 175"/>
          <p:cNvCxnSpPr/>
          <p:nvPr/>
        </p:nvCxnSpPr>
        <p:spPr>
          <a:xfrm>
            <a:off x="457181" y="457200"/>
            <a:ext cx="8448600" cy="0"/>
          </a:xfrm>
          <a:prstGeom prst="straightConnector1">
            <a:avLst/>
          </a:prstGeom>
          <a:noFill/>
          <a:ln>
            <a:noFill/>
          </a:ln>
        </p:spPr>
      </p:cxnSp>
      <p:cxnSp>
        <p:nvCxnSpPr>
          <p:cNvPr id="176" name="Shape 176"/>
          <p:cNvCxnSpPr/>
          <p:nvPr/>
        </p:nvCxnSpPr>
        <p:spPr>
          <a:xfrm>
            <a:off x="457181" y="877824"/>
            <a:ext cx="8448600" cy="0"/>
          </a:xfrm>
          <a:prstGeom prst="straightConnector1">
            <a:avLst/>
          </a:prstGeom>
          <a:noFill/>
          <a:ln>
            <a:noFill/>
          </a:ln>
        </p:spPr>
      </p:cxnSp>
      <p:sp>
        <p:nvSpPr>
          <p:cNvPr id="177" name="Shape 177"/>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78" name="Shape 178"/>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179"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181" name="Shape 181"/>
          <p:cNvCxnSpPr/>
          <p:nvPr/>
        </p:nvCxnSpPr>
        <p:spPr>
          <a:xfrm>
            <a:off x="457181" y="457200"/>
            <a:ext cx="8448600" cy="0"/>
          </a:xfrm>
          <a:prstGeom prst="straightConnector1">
            <a:avLst/>
          </a:prstGeom>
          <a:noFill/>
          <a:ln>
            <a:noFill/>
          </a:ln>
        </p:spPr>
      </p:cxnSp>
      <p:cxnSp>
        <p:nvCxnSpPr>
          <p:cNvPr id="182" name="Shape 182"/>
          <p:cNvCxnSpPr/>
          <p:nvPr/>
        </p:nvCxnSpPr>
        <p:spPr>
          <a:xfrm>
            <a:off x="457181" y="877824"/>
            <a:ext cx="8448600" cy="0"/>
          </a:xfrm>
          <a:prstGeom prst="straightConnector1">
            <a:avLst/>
          </a:prstGeom>
          <a:noFill/>
          <a:ln>
            <a:noFill/>
          </a:ln>
        </p:spPr>
      </p:cxnSp>
      <p:sp>
        <p:nvSpPr>
          <p:cNvPr id="183" name="Shape 183"/>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84" name="Shape 184"/>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185" name="Shape 185"/>
        <p:cNvGrpSpPr/>
        <p:nvPr/>
      </p:nvGrpSpPr>
      <p:grpSpPr>
        <a:xfrm>
          <a:off x="0" y="0"/>
          <a:ext cx="0" cy="0"/>
          <a:chOff x="0" y="0"/>
          <a:chExt cx="0" cy="0"/>
        </a:xfrm>
      </p:grpSpPr>
      <p:pic>
        <p:nvPicPr>
          <p:cNvPr id="186" name="Shape 186"/>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187" name="Shape 187"/>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188" name="Shape 188"/>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189" name="Shape 189"/>
          <p:cNvCxnSpPr/>
          <p:nvPr/>
        </p:nvCxnSpPr>
        <p:spPr>
          <a:xfrm>
            <a:off x="457181" y="457200"/>
            <a:ext cx="8448600" cy="0"/>
          </a:xfrm>
          <a:prstGeom prst="straightConnector1">
            <a:avLst/>
          </a:prstGeom>
          <a:noFill/>
          <a:ln>
            <a:noFill/>
          </a:ln>
        </p:spPr>
      </p:cxnSp>
      <p:cxnSp>
        <p:nvCxnSpPr>
          <p:cNvPr id="190" name="Shape 190"/>
          <p:cNvCxnSpPr/>
          <p:nvPr/>
        </p:nvCxnSpPr>
        <p:spPr>
          <a:xfrm>
            <a:off x="457181" y="877824"/>
            <a:ext cx="8448600" cy="0"/>
          </a:xfrm>
          <a:prstGeom prst="straightConnector1">
            <a:avLst/>
          </a:prstGeom>
          <a:noFill/>
          <a:ln>
            <a:noFill/>
          </a:ln>
        </p:spPr>
      </p:cxnSp>
      <p:sp>
        <p:nvSpPr>
          <p:cNvPr id="191" name="Shape 191"/>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192" name="Shape 192"/>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193" name="Shape 193"/>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94" name="Shape 194"/>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195" name="Shape 195"/>
        <p:cNvGrpSpPr/>
        <p:nvPr/>
      </p:nvGrpSpPr>
      <p:grpSpPr>
        <a:xfrm>
          <a:off x="0" y="0"/>
          <a:ext cx="0" cy="0"/>
          <a:chOff x="0" y="0"/>
          <a:chExt cx="0" cy="0"/>
        </a:xfrm>
      </p:grpSpPr>
      <p:cxnSp>
        <p:nvCxnSpPr>
          <p:cNvPr id="196" name="Shape 196"/>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197" name="Shape 197"/>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198" name="Shape 198"/>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DISCUSSION TIME</a:t>
            </a:r>
            <a:endParaRPr sz="1000"/>
          </a:p>
        </p:txBody>
      </p:sp>
      <p:sp>
        <p:nvSpPr>
          <p:cNvPr id="199" name="Shape 199"/>
          <p:cNvSpPr txBox="1"/>
          <p:nvPr>
            <p:ph idx="12" type="sldNum"/>
          </p:nvPr>
        </p:nvSpPr>
        <p:spPr>
          <a:xfrm>
            <a:off x="86615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66700" lvl="2" marL="0" algn="l">
              <a:spcBef>
                <a:spcPts val="0"/>
              </a:spcBef>
              <a:spcAft>
                <a:spcPts val="0"/>
              </a:spcAft>
              <a:buSzPts val="1000"/>
              <a:buChar char="■"/>
            </a:pPr>
            <a:r>
              <a:t/>
            </a:r>
            <a:endParaRPr/>
          </a:p>
          <a:p>
            <a:pPr indent="431800" lvl="3" marL="0" algn="l">
              <a:spcBef>
                <a:spcPts val="0"/>
              </a:spcBef>
              <a:spcAft>
                <a:spcPts val="0"/>
              </a:spcAft>
              <a:buSzPts val="1000"/>
              <a:buChar char="●"/>
            </a:pPr>
            <a:r>
              <a:t/>
            </a:r>
            <a:endParaRPr/>
          </a:p>
          <a:p>
            <a:pPr indent="596900" lvl="4" marL="0" algn="l">
              <a:spcBef>
                <a:spcPts val="0"/>
              </a:spcBef>
              <a:spcAft>
                <a:spcPts val="0"/>
              </a:spcAft>
              <a:buSzPts val="1000"/>
              <a:buChar char="○"/>
            </a:pPr>
            <a:r>
              <a:t/>
            </a:r>
            <a:endParaRPr/>
          </a:p>
          <a:p>
            <a:pPr indent="762000" lvl="5" marL="0" algn="l">
              <a:spcBef>
                <a:spcPts val="0"/>
              </a:spcBef>
              <a:spcAft>
                <a:spcPts val="0"/>
              </a:spcAft>
              <a:buSzPts val="1000"/>
              <a:buChar char="■"/>
            </a:pPr>
            <a:r>
              <a:t/>
            </a:r>
            <a:endParaRPr/>
          </a:p>
          <a:p>
            <a:pPr indent="927100" lvl="6" marL="0" algn="l">
              <a:spcBef>
                <a:spcPts val="0"/>
              </a:spcBef>
              <a:spcAft>
                <a:spcPts val="0"/>
              </a:spcAft>
              <a:buSzPts val="1000"/>
              <a:buChar char="●"/>
            </a:pPr>
            <a:r>
              <a:t/>
            </a:r>
            <a:endParaRPr/>
          </a:p>
          <a:p>
            <a:pPr indent="1092200" lvl="7" marL="0" algn="l">
              <a:spcBef>
                <a:spcPts val="0"/>
              </a:spcBef>
              <a:spcAft>
                <a:spcPts val="0"/>
              </a:spcAft>
              <a:buSzPts val="1000"/>
              <a:buChar char="○"/>
            </a:pPr>
            <a:r>
              <a:t/>
            </a:r>
            <a:endParaRPr/>
          </a:p>
          <a:p>
            <a:pPr indent="1257300" lvl="8" marL="0" algn="l">
              <a:spcBef>
                <a:spcPts val="0"/>
              </a:spcBef>
              <a:spcAft>
                <a:spcPts val="0"/>
              </a:spcAft>
              <a:buSzPts val="1000"/>
              <a:buChar char="■"/>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200" name="Shape 200"/>
        <p:cNvGrpSpPr/>
        <p:nvPr/>
      </p:nvGrpSpPr>
      <p:grpSpPr>
        <a:xfrm>
          <a:off x="0" y="0"/>
          <a:ext cx="0" cy="0"/>
          <a:chOff x="0" y="0"/>
          <a:chExt cx="0" cy="0"/>
        </a:xfrm>
      </p:grpSpPr>
      <p:cxnSp>
        <p:nvCxnSpPr>
          <p:cNvPr id="201" name="Shape 201"/>
          <p:cNvCxnSpPr/>
          <p:nvPr/>
        </p:nvCxnSpPr>
        <p:spPr>
          <a:xfrm>
            <a:off x="457181" y="457200"/>
            <a:ext cx="8448600" cy="0"/>
          </a:xfrm>
          <a:prstGeom prst="straightConnector1">
            <a:avLst/>
          </a:prstGeom>
          <a:noFill/>
          <a:ln>
            <a:noFill/>
          </a:ln>
        </p:spPr>
      </p:cxnSp>
      <p:cxnSp>
        <p:nvCxnSpPr>
          <p:cNvPr id="202" name="Shape 202"/>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203" name="Shape 203"/>
        <p:cNvGrpSpPr/>
        <p:nvPr/>
      </p:nvGrpSpPr>
      <p:grpSpPr>
        <a:xfrm>
          <a:off x="0" y="0"/>
          <a:ext cx="0" cy="0"/>
          <a:chOff x="0" y="0"/>
          <a:chExt cx="0" cy="0"/>
        </a:xfrm>
      </p:grpSpPr>
      <p:cxnSp>
        <p:nvCxnSpPr>
          <p:cNvPr id="204" name="Shape 204"/>
          <p:cNvCxnSpPr/>
          <p:nvPr/>
        </p:nvCxnSpPr>
        <p:spPr>
          <a:xfrm>
            <a:off x="457181" y="457200"/>
            <a:ext cx="8448600" cy="0"/>
          </a:xfrm>
          <a:prstGeom prst="straightConnector1">
            <a:avLst/>
          </a:prstGeom>
          <a:noFill/>
          <a:ln>
            <a:noFill/>
          </a:ln>
        </p:spPr>
      </p:cxnSp>
      <p:cxnSp>
        <p:nvCxnSpPr>
          <p:cNvPr id="205" name="Shape 205"/>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206" name="Shape 206"/>
        <p:cNvGrpSpPr/>
        <p:nvPr/>
      </p:nvGrpSpPr>
      <p:grpSpPr>
        <a:xfrm>
          <a:off x="0" y="0"/>
          <a:ext cx="0" cy="0"/>
          <a:chOff x="0" y="0"/>
          <a:chExt cx="0" cy="0"/>
        </a:xfrm>
      </p:grpSpPr>
      <p:cxnSp>
        <p:nvCxnSpPr>
          <p:cNvPr id="207" name="Shape 207"/>
          <p:cNvCxnSpPr/>
          <p:nvPr/>
        </p:nvCxnSpPr>
        <p:spPr>
          <a:xfrm>
            <a:off x="457181" y="457200"/>
            <a:ext cx="8448600" cy="0"/>
          </a:xfrm>
          <a:prstGeom prst="straightConnector1">
            <a:avLst/>
          </a:prstGeom>
          <a:noFill/>
          <a:ln>
            <a:noFill/>
          </a:ln>
        </p:spPr>
      </p:cxnSp>
      <p:cxnSp>
        <p:nvCxnSpPr>
          <p:cNvPr id="208" name="Shape 208"/>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26" name="Shape 26"/>
        <p:cNvGrpSpPr/>
        <p:nvPr/>
      </p:nvGrpSpPr>
      <p:grpSpPr>
        <a:xfrm>
          <a:off x="0" y="0"/>
          <a:ext cx="0" cy="0"/>
          <a:chOff x="0" y="0"/>
          <a:chExt cx="0" cy="0"/>
        </a:xfrm>
      </p:grpSpPr>
      <p:cxnSp>
        <p:nvCxnSpPr>
          <p:cNvPr id="27" name="Shape 27"/>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28" name="Shape 28"/>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29" name="Shape 29"/>
          <p:cNvPicPr preferRelativeResize="0"/>
          <p:nvPr/>
        </p:nvPicPr>
        <p:blipFill rotWithShape="1">
          <a:blip r:embed="rId2">
            <a:alphaModFix/>
          </a:blip>
          <a:srcRect b="0" l="0" r="0" t="0"/>
          <a:stretch/>
        </p:blipFill>
        <p:spPr>
          <a:xfrm>
            <a:off x="457181" y="548640"/>
            <a:ext cx="2039100" cy="219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209" name="Shape 209"/>
        <p:cNvGrpSpPr/>
        <p:nvPr/>
      </p:nvGrpSpPr>
      <p:grpSpPr>
        <a:xfrm>
          <a:off x="0" y="0"/>
          <a:ext cx="0" cy="0"/>
          <a:chOff x="0" y="0"/>
          <a:chExt cx="0" cy="0"/>
        </a:xfrm>
      </p:grpSpPr>
      <p:cxnSp>
        <p:nvCxnSpPr>
          <p:cNvPr id="210" name="Shape 210"/>
          <p:cNvCxnSpPr/>
          <p:nvPr/>
        </p:nvCxnSpPr>
        <p:spPr>
          <a:xfrm>
            <a:off x="457181" y="457200"/>
            <a:ext cx="8448600" cy="0"/>
          </a:xfrm>
          <a:prstGeom prst="straightConnector1">
            <a:avLst/>
          </a:prstGeom>
          <a:noFill/>
          <a:ln>
            <a:noFill/>
          </a:ln>
        </p:spPr>
      </p:cxnSp>
      <p:cxnSp>
        <p:nvCxnSpPr>
          <p:cNvPr id="211" name="Shape 211"/>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212" name="Shape 212"/>
        <p:cNvGrpSpPr/>
        <p:nvPr/>
      </p:nvGrpSpPr>
      <p:grpSpPr>
        <a:xfrm>
          <a:off x="0" y="0"/>
          <a:ext cx="0" cy="0"/>
          <a:chOff x="0" y="0"/>
          <a:chExt cx="0" cy="0"/>
        </a:xfrm>
      </p:grpSpPr>
      <p:cxnSp>
        <p:nvCxnSpPr>
          <p:cNvPr id="213" name="Shape 213"/>
          <p:cNvCxnSpPr/>
          <p:nvPr/>
        </p:nvCxnSpPr>
        <p:spPr>
          <a:xfrm>
            <a:off x="457181" y="457200"/>
            <a:ext cx="8448600" cy="0"/>
          </a:xfrm>
          <a:prstGeom prst="straightConnector1">
            <a:avLst/>
          </a:prstGeom>
          <a:noFill/>
          <a:ln>
            <a:noFill/>
          </a:ln>
        </p:spPr>
      </p:cxnSp>
      <p:cxnSp>
        <p:nvCxnSpPr>
          <p:cNvPr id="214" name="Shape 21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215" name="Shape 215"/>
        <p:cNvGrpSpPr/>
        <p:nvPr/>
      </p:nvGrpSpPr>
      <p:grpSpPr>
        <a:xfrm>
          <a:off x="0" y="0"/>
          <a:ext cx="0" cy="0"/>
          <a:chOff x="0" y="0"/>
          <a:chExt cx="0" cy="0"/>
        </a:xfrm>
      </p:grpSpPr>
      <p:cxnSp>
        <p:nvCxnSpPr>
          <p:cNvPr id="216" name="Shape 216"/>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217" name="Shape 217"/>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18" name="Shape 218"/>
        <p:cNvGrpSpPr/>
        <p:nvPr/>
      </p:nvGrpSpPr>
      <p:grpSpPr>
        <a:xfrm>
          <a:off x="0" y="0"/>
          <a:ext cx="0" cy="0"/>
          <a:chOff x="0" y="0"/>
          <a:chExt cx="0" cy="0"/>
        </a:xfrm>
      </p:grpSpPr>
      <p:cxnSp>
        <p:nvCxnSpPr>
          <p:cNvPr id="219" name="Shape 219"/>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220" name="Shape 220"/>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221" name="Shape 221"/>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
        <p:nvSpPr>
          <p:cNvPr id="222" name="Shape 222"/>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228" name="Shape 228"/>
        <p:cNvGrpSpPr/>
        <p:nvPr/>
      </p:nvGrpSpPr>
      <p:grpSpPr>
        <a:xfrm>
          <a:off x="0" y="0"/>
          <a:ext cx="0" cy="0"/>
          <a:chOff x="0" y="0"/>
          <a:chExt cx="0" cy="0"/>
        </a:xfrm>
      </p:grpSpPr>
      <p:cxnSp>
        <p:nvCxnSpPr>
          <p:cNvPr id="229" name="Shape 229"/>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230" name="Shape 230"/>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231" name="Shape 231"/>
          <p:cNvPicPr preferRelativeResize="0"/>
          <p:nvPr/>
        </p:nvPicPr>
        <p:blipFill rotWithShape="1">
          <a:blip r:embed="rId2">
            <a:alphaModFix/>
          </a:blip>
          <a:srcRect b="0" l="0" r="0" t="0"/>
          <a:stretch/>
        </p:blipFill>
        <p:spPr>
          <a:xfrm>
            <a:off x="457181" y="548640"/>
            <a:ext cx="2039100" cy="21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232" name="Shape 232"/>
        <p:cNvGrpSpPr/>
        <p:nvPr/>
      </p:nvGrpSpPr>
      <p:grpSpPr>
        <a:xfrm>
          <a:off x="0" y="0"/>
          <a:ext cx="0" cy="0"/>
          <a:chOff x="0" y="0"/>
          <a:chExt cx="0" cy="0"/>
        </a:xfrm>
      </p:grpSpPr>
      <p:cxnSp>
        <p:nvCxnSpPr>
          <p:cNvPr id="233" name="Shape 233"/>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234" name="Shape 234"/>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235" name="Shape 235"/>
        <p:cNvGrpSpPr/>
        <p:nvPr/>
      </p:nvGrpSpPr>
      <p:grpSpPr>
        <a:xfrm>
          <a:off x="0" y="0"/>
          <a:ext cx="0" cy="0"/>
          <a:chOff x="0" y="0"/>
          <a:chExt cx="0" cy="0"/>
        </a:xfrm>
      </p:grpSpPr>
      <p:sp>
        <p:nvSpPr>
          <p:cNvPr id="236" name="Shape 236"/>
          <p:cNvSpPr txBox="1"/>
          <p:nvPr>
            <p:ph type="title"/>
          </p:nvPr>
        </p:nvSpPr>
        <p:spPr>
          <a:xfrm>
            <a:off x="457181" y="1060704"/>
            <a:ext cx="8448600" cy="5121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237" name="Shape 237"/>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238" name="Shape 238"/>
        <p:cNvGrpSpPr/>
        <p:nvPr/>
      </p:nvGrpSpPr>
      <p:grpSpPr>
        <a:xfrm>
          <a:off x="0" y="0"/>
          <a:ext cx="0" cy="0"/>
          <a:chOff x="0" y="0"/>
          <a:chExt cx="0" cy="0"/>
        </a:xfrm>
      </p:grpSpPr>
      <p:sp>
        <p:nvSpPr>
          <p:cNvPr id="239" name="Shape 239"/>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40" name="Shape 240"/>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241" name="Shape 241"/>
        <p:cNvGrpSpPr/>
        <p:nvPr/>
      </p:nvGrpSpPr>
      <p:grpSpPr>
        <a:xfrm>
          <a:off x="0" y="0"/>
          <a:ext cx="0" cy="0"/>
          <a:chOff x="0" y="0"/>
          <a:chExt cx="0" cy="0"/>
        </a:xfrm>
      </p:grpSpPr>
      <p:cxnSp>
        <p:nvCxnSpPr>
          <p:cNvPr id="242" name="Shape 242"/>
          <p:cNvCxnSpPr/>
          <p:nvPr/>
        </p:nvCxnSpPr>
        <p:spPr>
          <a:xfrm>
            <a:off x="457181" y="457200"/>
            <a:ext cx="8448600" cy="0"/>
          </a:xfrm>
          <a:prstGeom prst="straightConnector1">
            <a:avLst/>
          </a:prstGeom>
          <a:noFill/>
          <a:ln>
            <a:noFill/>
          </a:ln>
        </p:spPr>
      </p:cxnSp>
      <p:cxnSp>
        <p:nvCxnSpPr>
          <p:cNvPr id="243" name="Shape 243"/>
          <p:cNvCxnSpPr/>
          <p:nvPr/>
        </p:nvCxnSpPr>
        <p:spPr>
          <a:xfrm>
            <a:off x="457181" y="877824"/>
            <a:ext cx="8448600" cy="0"/>
          </a:xfrm>
          <a:prstGeom prst="straightConnector1">
            <a:avLst/>
          </a:prstGeom>
          <a:noFill/>
          <a:ln>
            <a:noFill/>
          </a:ln>
        </p:spPr>
      </p:cxnSp>
      <p:cxnSp>
        <p:nvCxnSpPr>
          <p:cNvPr id="244" name="Shape 244"/>
          <p:cNvCxnSpPr/>
          <p:nvPr/>
        </p:nvCxnSpPr>
        <p:spPr>
          <a:xfrm flipH="1" rot="10800000">
            <a:off x="457181" y="2002236"/>
            <a:ext cx="2689200" cy="300"/>
          </a:xfrm>
          <a:prstGeom prst="straightConnector1">
            <a:avLst/>
          </a:prstGeom>
          <a:noFill/>
          <a:ln>
            <a:noFill/>
          </a:ln>
        </p:spPr>
      </p:cxnSp>
      <p:cxnSp>
        <p:nvCxnSpPr>
          <p:cNvPr id="245" name="Shape 245"/>
          <p:cNvCxnSpPr/>
          <p:nvPr/>
        </p:nvCxnSpPr>
        <p:spPr>
          <a:xfrm flipH="1" rot="10800000">
            <a:off x="3328281" y="2002237"/>
            <a:ext cx="5574600" cy="300"/>
          </a:xfrm>
          <a:prstGeom prst="straightConnector1">
            <a:avLst/>
          </a:prstGeom>
          <a:noFill/>
          <a:ln>
            <a:noFill/>
          </a:ln>
        </p:spPr>
      </p:cxnSp>
      <p:cxnSp>
        <p:nvCxnSpPr>
          <p:cNvPr id="246" name="Shape 246"/>
          <p:cNvCxnSpPr/>
          <p:nvPr/>
        </p:nvCxnSpPr>
        <p:spPr>
          <a:xfrm flipH="1" rot="10800000">
            <a:off x="457181" y="4141932"/>
            <a:ext cx="2689200" cy="300"/>
          </a:xfrm>
          <a:prstGeom prst="straightConnector1">
            <a:avLst/>
          </a:prstGeom>
          <a:noFill/>
          <a:ln>
            <a:noFill/>
          </a:ln>
        </p:spPr>
      </p:cxnSp>
      <p:cxnSp>
        <p:nvCxnSpPr>
          <p:cNvPr id="247" name="Shape 247"/>
          <p:cNvCxnSpPr/>
          <p:nvPr/>
        </p:nvCxnSpPr>
        <p:spPr>
          <a:xfrm>
            <a:off x="3337424" y="4142232"/>
            <a:ext cx="5566800" cy="0"/>
          </a:xfrm>
          <a:prstGeom prst="straightConnector1">
            <a:avLst/>
          </a:prstGeom>
          <a:noFill/>
          <a:ln>
            <a:noFill/>
          </a:ln>
        </p:spPr>
      </p:cxnSp>
      <p:sp>
        <p:nvSpPr>
          <p:cNvPr id="248" name="Shape 248"/>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sp>
        <p:nvSpPr>
          <p:cNvPr id="249" name="Shape 249"/>
          <p:cNvSpPr/>
          <p:nvPr/>
        </p:nvSpPr>
        <p:spPr>
          <a:xfrm>
            <a:off x="3337424"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AGENDA</a:t>
            </a:r>
            <a:endParaRPr sz="1000"/>
          </a:p>
        </p:txBody>
      </p:sp>
      <p:sp>
        <p:nvSpPr>
          <p:cNvPr id="250" name="Shape 250"/>
          <p:cNvSpPr/>
          <p:nvPr/>
        </p:nvSpPr>
        <p:spPr>
          <a:xfrm>
            <a:off x="3337424" y="3858768"/>
            <a:ext cx="55776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RESOURCES</a:t>
            </a:r>
            <a:endParaRPr sz="1000"/>
          </a:p>
        </p:txBody>
      </p:sp>
      <p:sp>
        <p:nvSpPr>
          <p:cNvPr id="251" name="Shape 251"/>
          <p:cNvSpPr/>
          <p:nvPr/>
        </p:nvSpPr>
        <p:spPr>
          <a:xfrm>
            <a:off x="457181" y="385876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252" name="Shape 252"/>
        <p:cNvGrpSpPr/>
        <p:nvPr/>
      </p:nvGrpSpPr>
      <p:grpSpPr>
        <a:xfrm>
          <a:off x="0" y="0"/>
          <a:ext cx="0" cy="0"/>
          <a:chOff x="0" y="0"/>
          <a:chExt cx="0" cy="0"/>
        </a:xfrm>
      </p:grpSpPr>
      <p:cxnSp>
        <p:nvCxnSpPr>
          <p:cNvPr id="253" name="Shape 253"/>
          <p:cNvCxnSpPr/>
          <p:nvPr/>
        </p:nvCxnSpPr>
        <p:spPr>
          <a:xfrm>
            <a:off x="457181" y="457200"/>
            <a:ext cx="8448600" cy="0"/>
          </a:xfrm>
          <a:prstGeom prst="straightConnector1">
            <a:avLst/>
          </a:prstGeom>
          <a:noFill/>
          <a:ln>
            <a:noFill/>
          </a:ln>
        </p:spPr>
      </p:cxnSp>
      <p:cxnSp>
        <p:nvCxnSpPr>
          <p:cNvPr id="254" name="Shape 254"/>
          <p:cNvCxnSpPr/>
          <p:nvPr/>
        </p:nvCxnSpPr>
        <p:spPr>
          <a:xfrm>
            <a:off x="457181" y="877824"/>
            <a:ext cx="8448600" cy="0"/>
          </a:xfrm>
          <a:prstGeom prst="straightConnector1">
            <a:avLst/>
          </a:prstGeom>
          <a:noFill/>
          <a:ln>
            <a:noFill/>
          </a:ln>
        </p:spPr>
      </p:cxnSp>
      <p:cxnSp>
        <p:nvCxnSpPr>
          <p:cNvPr id="255" name="Shape 255"/>
          <p:cNvCxnSpPr/>
          <p:nvPr/>
        </p:nvCxnSpPr>
        <p:spPr>
          <a:xfrm flipH="1" rot="10800000">
            <a:off x="6208523" y="2002236"/>
            <a:ext cx="2689200" cy="300"/>
          </a:xfrm>
          <a:prstGeom prst="straightConnector1">
            <a:avLst/>
          </a:prstGeom>
          <a:noFill/>
          <a:ln>
            <a:noFill/>
          </a:ln>
        </p:spPr>
      </p:cxnSp>
      <p:cxnSp>
        <p:nvCxnSpPr>
          <p:cNvPr id="256" name="Shape 256"/>
          <p:cNvCxnSpPr/>
          <p:nvPr/>
        </p:nvCxnSpPr>
        <p:spPr>
          <a:xfrm flipH="1" rot="10800000">
            <a:off x="457181" y="2002237"/>
            <a:ext cx="5574600" cy="300"/>
          </a:xfrm>
          <a:prstGeom prst="straightConnector1">
            <a:avLst/>
          </a:prstGeom>
          <a:noFill/>
          <a:ln>
            <a:noFill/>
          </a:ln>
        </p:spPr>
      </p:cxnSp>
      <p:sp>
        <p:nvSpPr>
          <p:cNvPr id="257" name="Shape 257"/>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258" name="Shape 258"/>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30" name="Shape 30"/>
        <p:cNvGrpSpPr/>
        <p:nvPr/>
      </p:nvGrpSpPr>
      <p:grpSpPr>
        <a:xfrm>
          <a:off x="0" y="0"/>
          <a:ext cx="0" cy="0"/>
          <a:chOff x="0" y="0"/>
          <a:chExt cx="0" cy="0"/>
        </a:xfrm>
      </p:grpSpPr>
      <p:cxnSp>
        <p:nvCxnSpPr>
          <p:cNvPr id="31" name="Shape 31"/>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2" name="Shape 32"/>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261" name="Shape 261"/>
          <p:cNvCxnSpPr/>
          <p:nvPr/>
        </p:nvCxnSpPr>
        <p:spPr>
          <a:xfrm>
            <a:off x="457181" y="457200"/>
            <a:ext cx="8448600" cy="0"/>
          </a:xfrm>
          <a:prstGeom prst="straightConnector1">
            <a:avLst/>
          </a:prstGeom>
          <a:noFill/>
          <a:ln>
            <a:noFill/>
          </a:ln>
        </p:spPr>
      </p:cxnSp>
      <p:cxnSp>
        <p:nvCxnSpPr>
          <p:cNvPr id="262" name="Shape 262"/>
          <p:cNvCxnSpPr/>
          <p:nvPr/>
        </p:nvCxnSpPr>
        <p:spPr>
          <a:xfrm>
            <a:off x="457181" y="877824"/>
            <a:ext cx="8448600" cy="0"/>
          </a:xfrm>
          <a:prstGeom prst="straightConnector1">
            <a:avLst/>
          </a:prstGeom>
          <a:noFill/>
          <a:ln>
            <a:noFill/>
          </a:ln>
        </p:spPr>
      </p:cxnSp>
      <p:sp>
        <p:nvSpPr>
          <p:cNvPr id="263" name="Shape 263"/>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264" name="Shape 264"/>
        <p:cNvGrpSpPr/>
        <p:nvPr/>
      </p:nvGrpSpPr>
      <p:grpSpPr>
        <a:xfrm>
          <a:off x="0" y="0"/>
          <a:ext cx="0" cy="0"/>
          <a:chOff x="0" y="0"/>
          <a:chExt cx="0" cy="0"/>
        </a:xfrm>
      </p:grpSpPr>
      <p:pic>
        <p:nvPicPr>
          <p:cNvPr id="265" name="Shape 265"/>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266" name="Shape 266"/>
          <p:cNvCxnSpPr/>
          <p:nvPr/>
        </p:nvCxnSpPr>
        <p:spPr>
          <a:xfrm>
            <a:off x="457181" y="457200"/>
            <a:ext cx="8448600" cy="0"/>
          </a:xfrm>
          <a:prstGeom prst="straightConnector1">
            <a:avLst/>
          </a:prstGeom>
          <a:noFill/>
          <a:ln>
            <a:noFill/>
          </a:ln>
        </p:spPr>
      </p:cxnSp>
      <p:cxnSp>
        <p:nvCxnSpPr>
          <p:cNvPr id="267" name="Shape 267"/>
          <p:cNvCxnSpPr/>
          <p:nvPr/>
        </p:nvCxnSpPr>
        <p:spPr>
          <a:xfrm>
            <a:off x="457181" y="877824"/>
            <a:ext cx="8448600" cy="0"/>
          </a:xfrm>
          <a:prstGeom prst="straightConnector1">
            <a:avLst/>
          </a:prstGeom>
          <a:noFill/>
          <a:ln>
            <a:noFill/>
          </a:ln>
        </p:spPr>
      </p:cxnSp>
      <p:sp>
        <p:nvSpPr>
          <p:cNvPr id="268" name="Shape 268"/>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269" name="Shape 269"/>
        <p:cNvGrpSpPr/>
        <p:nvPr/>
      </p:nvGrpSpPr>
      <p:grpSpPr>
        <a:xfrm>
          <a:off x="0" y="0"/>
          <a:ext cx="0" cy="0"/>
          <a:chOff x="0" y="0"/>
          <a:chExt cx="0" cy="0"/>
        </a:xfrm>
      </p:grpSpPr>
      <p:pic>
        <p:nvPicPr>
          <p:cNvPr id="270" name="Shape 270"/>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271" name="Shape 271"/>
          <p:cNvCxnSpPr/>
          <p:nvPr/>
        </p:nvCxnSpPr>
        <p:spPr>
          <a:xfrm>
            <a:off x="457181" y="457200"/>
            <a:ext cx="8448600" cy="0"/>
          </a:xfrm>
          <a:prstGeom prst="straightConnector1">
            <a:avLst/>
          </a:prstGeom>
          <a:noFill/>
          <a:ln>
            <a:noFill/>
          </a:ln>
        </p:spPr>
      </p:cxnSp>
      <p:cxnSp>
        <p:nvCxnSpPr>
          <p:cNvPr id="272" name="Shape 272"/>
          <p:cNvCxnSpPr/>
          <p:nvPr/>
        </p:nvCxnSpPr>
        <p:spPr>
          <a:xfrm>
            <a:off x="457181" y="877824"/>
            <a:ext cx="8448600" cy="0"/>
          </a:xfrm>
          <a:prstGeom prst="straightConnector1">
            <a:avLst/>
          </a:prstGeom>
          <a:noFill/>
          <a:ln>
            <a:noFill/>
          </a:ln>
        </p:spPr>
      </p:cxnSp>
      <p:sp>
        <p:nvSpPr>
          <p:cNvPr id="273" name="Shape 273"/>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276" name="Shape 276"/>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277" name="Shape 277"/>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278" name="Shape 278"/>
          <p:cNvCxnSpPr/>
          <p:nvPr/>
        </p:nvCxnSpPr>
        <p:spPr>
          <a:xfrm>
            <a:off x="457181" y="457200"/>
            <a:ext cx="8448600" cy="0"/>
          </a:xfrm>
          <a:prstGeom prst="straightConnector1">
            <a:avLst/>
          </a:prstGeom>
          <a:noFill/>
          <a:ln>
            <a:noFill/>
          </a:ln>
        </p:spPr>
      </p:cxnSp>
      <p:cxnSp>
        <p:nvCxnSpPr>
          <p:cNvPr id="279" name="Shape 279"/>
          <p:cNvCxnSpPr/>
          <p:nvPr/>
        </p:nvCxnSpPr>
        <p:spPr>
          <a:xfrm>
            <a:off x="457181" y="877824"/>
            <a:ext cx="8448600" cy="0"/>
          </a:xfrm>
          <a:prstGeom prst="straightConnector1">
            <a:avLst/>
          </a:prstGeom>
          <a:noFill/>
          <a:ln>
            <a:noFill/>
          </a:ln>
        </p:spPr>
      </p:cxnSp>
      <p:sp>
        <p:nvSpPr>
          <p:cNvPr id="280" name="Shape 280"/>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281" name="Shape 281"/>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282" name="Shape 282"/>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283" name="Shape 283"/>
        <p:cNvGrpSpPr/>
        <p:nvPr/>
      </p:nvGrpSpPr>
      <p:grpSpPr>
        <a:xfrm>
          <a:off x="0" y="0"/>
          <a:ext cx="0" cy="0"/>
          <a:chOff x="0" y="0"/>
          <a:chExt cx="0" cy="0"/>
        </a:xfrm>
      </p:grpSpPr>
      <p:cxnSp>
        <p:nvCxnSpPr>
          <p:cNvPr id="284" name="Shape 284"/>
          <p:cNvCxnSpPr/>
          <p:nvPr/>
        </p:nvCxnSpPr>
        <p:spPr>
          <a:xfrm>
            <a:off x="457181" y="457200"/>
            <a:ext cx="8448600" cy="0"/>
          </a:xfrm>
          <a:prstGeom prst="straightConnector1">
            <a:avLst/>
          </a:prstGeom>
          <a:noFill/>
          <a:ln>
            <a:noFill/>
          </a:ln>
        </p:spPr>
      </p:cxnSp>
      <p:cxnSp>
        <p:nvCxnSpPr>
          <p:cNvPr id="285" name="Shape 285"/>
          <p:cNvCxnSpPr/>
          <p:nvPr/>
        </p:nvCxnSpPr>
        <p:spPr>
          <a:xfrm>
            <a:off x="457181" y="877824"/>
            <a:ext cx="8448600" cy="0"/>
          </a:xfrm>
          <a:prstGeom prst="straightConnector1">
            <a:avLst/>
          </a:prstGeom>
          <a:noFill/>
          <a:ln>
            <a:noFill/>
          </a:ln>
        </p:spPr>
      </p:cxnSp>
      <p:sp>
        <p:nvSpPr>
          <p:cNvPr id="286" name="Shape 286"/>
          <p:cNvSpPr/>
          <p:nvPr/>
        </p:nvSpPr>
        <p:spPr>
          <a:xfrm>
            <a:off x="472176" y="1661562"/>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287" name="Shape 287"/>
          <p:cNvSpPr/>
          <p:nvPr/>
        </p:nvSpPr>
        <p:spPr>
          <a:xfrm>
            <a:off x="3158100" y="1658410"/>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288" name="Shape 288"/>
          <p:cNvSpPr/>
          <p:nvPr/>
        </p:nvSpPr>
        <p:spPr>
          <a:xfrm>
            <a:off x="5334265" y="1745086"/>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289" name="Shape 289"/>
        <p:cNvGrpSpPr/>
        <p:nvPr/>
      </p:nvGrpSpPr>
      <p:grpSpPr>
        <a:xfrm>
          <a:off x="0" y="0"/>
          <a:ext cx="0" cy="0"/>
          <a:chOff x="0" y="0"/>
          <a:chExt cx="0" cy="0"/>
        </a:xfrm>
      </p:grpSpPr>
      <p:cxnSp>
        <p:nvCxnSpPr>
          <p:cNvPr id="290" name="Shape 290"/>
          <p:cNvCxnSpPr/>
          <p:nvPr/>
        </p:nvCxnSpPr>
        <p:spPr>
          <a:xfrm>
            <a:off x="457181" y="457200"/>
            <a:ext cx="8448600" cy="0"/>
          </a:xfrm>
          <a:prstGeom prst="straightConnector1">
            <a:avLst/>
          </a:prstGeom>
          <a:noFill/>
          <a:ln>
            <a:noFill/>
          </a:ln>
        </p:spPr>
      </p:cxnSp>
      <p:cxnSp>
        <p:nvCxnSpPr>
          <p:cNvPr id="291" name="Shape 291"/>
          <p:cNvCxnSpPr/>
          <p:nvPr/>
        </p:nvCxnSpPr>
        <p:spPr>
          <a:xfrm>
            <a:off x="457181" y="877824"/>
            <a:ext cx="8448600" cy="0"/>
          </a:xfrm>
          <a:prstGeom prst="straightConnector1">
            <a:avLst/>
          </a:prstGeom>
          <a:noFill/>
          <a:ln>
            <a:noFill/>
          </a:ln>
        </p:spPr>
      </p:cxnSp>
      <p:grpSp>
        <p:nvGrpSpPr>
          <p:cNvPr id="292" name="Shape 292"/>
          <p:cNvGrpSpPr/>
          <p:nvPr/>
        </p:nvGrpSpPr>
        <p:grpSpPr>
          <a:xfrm>
            <a:off x="457181" y="1316736"/>
            <a:ext cx="914328" cy="914328"/>
            <a:chOff x="0" y="0"/>
            <a:chExt cx="1269900" cy="1269900"/>
          </a:xfrm>
        </p:grpSpPr>
        <p:pic>
          <p:nvPicPr>
            <p:cNvPr id="293" name="Shape 29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94" name="Shape 294"/>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endParaRPr sz="1000"/>
            </a:p>
          </p:txBody>
        </p:sp>
      </p:grpSp>
      <p:grpSp>
        <p:nvGrpSpPr>
          <p:cNvPr id="295" name="Shape 295"/>
          <p:cNvGrpSpPr/>
          <p:nvPr/>
        </p:nvGrpSpPr>
        <p:grpSpPr>
          <a:xfrm>
            <a:off x="1554417" y="1316736"/>
            <a:ext cx="914328" cy="914328"/>
            <a:chOff x="0" y="0"/>
            <a:chExt cx="1269900" cy="1269900"/>
          </a:xfrm>
        </p:grpSpPr>
        <p:pic>
          <p:nvPicPr>
            <p:cNvPr id="296" name="Shape 296"/>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297" name="Shape 297"/>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298" name="Shape 298"/>
          <p:cNvGrpSpPr/>
          <p:nvPr/>
        </p:nvGrpSpPr>
        <p:grpSpPr>
          <a:xfrm>
            <a:off x="457181" y="2404872"/>
            <a:ext cx="914328" cy="914328"/>
            <a:chOff x="0" y="0"/>
            <a:chExt cx="1269900" cy="1269900"/>
          </a:xfrm>
        </p:grpSpPr>
        <p:pic>
          <p:nvPicPr>
            <p:cNvPr id="299" name="Shape 299"/>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300" name="Shape 30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301" name="Shape 301"/>
          <p:cNvGrpSpPr/>
          <p:nvPr/>
        </p:nvGrpSpPr>
        <p:grpSpPr>
          <a:xfrm>
            <a:off x="1554417" y="2404872"/>
            <a:ext cx="914328" cy="914328"/>
            <a:chOff x="0" y="0"/>
            <a:chExt cx="1269900" cy="1269900"/>
          </a:xfrm>
        </p:grpSpPr>
        <p:pic>
          <p:nvPicPr>
            <p:cNvPr id="302" name="Shape 302"/>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303" name="Shape 30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304" name="Shape 304"/>
          <p:cNvGrpSpPr/>
          <p:nvPr/>
        </p:nvGrpSpPr>
        <p:grpSpPr>
          <a:xfrm>
            <a:off x="457181" y="3511296"/>
            <a:ext cx="914328" cy="914328"/>
            <a:chOff x="0" y="0"/>
            <a:chExt cx="1269900" cy="1269900"/>
          </a:xfrm>
        </p:grpSpPr>
        <p:pic>
          <p:nvPicPr>
            <p:cNvPr id="305" name="Shape 305"/>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306" name="Shape 306"/>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307" name="Shape 307"/>
          <p:cNvGrpSpPr/>
          <p:nvPr/>
        </p:nvGrpSpPr>
        <p:grpSpPr>
          <a:xfrm>
            <a:off x="1554417" y="3511296"/>
            <a:ext cx="914328" cy="914328"/>
            <a:chOff x="0" y="0"/>
            <a:chExt cx="1269900" cy="1269900"/>
          </a:xfrm>
        </p:grpSpPr>
        <p:pic>
          <p:nvPicPr>
            <p:cNvPr id="308" name="Shape 308"/>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309" name="Shape 309"/>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sp>
        <p:nvSpPr>
          <p:cNvPr id="310" name="Shape 310"/>
          <p:cNvSpPr/>
          <p:nvPr/>
        </p:nvSpPr>
        <p:spPr>
          <a:xfrm>
            <a:off x="6329105" y="131673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311" name="Shape 311"/>
          <p:cNvGrpSpPr/>
          <p:nvPr/>
        </p:nvGrpSpPr>
        <p:grpSpPr>
          <a:xfrm>
            <a:off x="2916816" y="1316735"/>
            <a:ext cx="1462968" cy="1462968"/>
            <a:chOff x="0" y="0"/>
            <a:chExt cx="2031900" cy="2031900"/>
          </a:xfrm>
        </p:grpSpPr>
        <p:pic>
          <p:nvPicPr>
            <p:cNvPr id="312" name="Shape 312"/>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313" name="Shape 313"/>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TERM</a:t>
              </a:r>
              <a:endParaRPr sz="1000"/>
            </a:p>
          </p:txBody>
        </p:sp>
        <p:sp>
          <p:nvSpPr>
            <p:cNvPr id="314" name="Shape 314"/>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15" name="Shape 315"/>
          <p:cNvGrpSpPr/>
          <p:nvPr/>
        </p:nvGrpSpPr>
        <p:grpSpPr>
          <a:xfrm>
            <a:off x="4580957" y="1316735"/>
            <a:ext cx="1462968" cy="1462968"/>
            <a:chOff x="0" y="0"/>
            <a:chExt cx="2031900" cy="2031900"/>
          </a:xfrm>
        </p:grpSpPr>
        <p:pic>
          <p:nvPicPr>
            <p:cNvPr id="316" name="Shape 316"/>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317" name="Shape 317"/>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318" name="Shape 318"/>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19" name="Shape 319"/>
          <p:cNvGrpSpPr/>
          <p:nvPr/>
        </p:nvGrpSpPr>
        <p:grpSpPr>
          <a:xfrm>
            <a:off x="2916816" y="2962655"/>
            <a:ext cx="1462968" cy="1462968"/>
            <a:chOff x="0" y="0"/>
            <a:chExt cx="2031900" cy="2031900"/>
          </a:xfrm>
        </p:grpSpPr>
        <p:pic>
          <p:nvPicPr>
            <p:cNvPr id="320" name="Shape 320"/>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321" name="Shape 321"/>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322" name="Shape 322"/>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23" name="Shape 323"/>
          <p:cNvGrpSpPr/>
          <p:nvPr/>
        </p:nvGrpSpPr>
        <p:grpSpPr>
          <a:xfrm>
            <a:off x="4580957" y="2962655"/>
            <a:ext cx="1462968" cy="1462968"/>
            <a:chOff x="0" y="0"/>
            <a:chExt cx="2031900" cy="2031900"/>
          </a:xfrm>
        </p:grpSpPr>
        <p:pic>
          <p:nvPicPr>
            <p:cNvPr id="324" name="Shape 324"/>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325" name="Shape 325"/>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326" name="Shape 326"/>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327" name="Shape 327"/>
          <p:cNvSpPr/>
          <p:nvPr/>
        </p:nvSpPr>
        <p:spPr>
          <a:xfrm>
            <a:off x="6329105" y="296265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328" name="Shape 328"/>
        <p:cNvGrpSpPr/>
        <p:nvPr/>
      </p:nvGrpSpPr>
      <p:grpSpPr>
        <a:xfrm>
          <a:off x="0" y="0"/>
          <a:ext cx="0" cy="0"/>
          <a:chOff x="0" y="0"/>
          <a:chExt cx="0" cy="0"/>
        </a:xfrm>
      </p:grpSpPr>
      <p:cxnSp>
        <p:nvCxnSpPr>
          <p:cNvPr id="329" name="Shape 329"/>
          <p:cNvCxnSpPr/>
          <p:nvPr/>
        </p:nvCxnSpPr>
        <p:spPr>
          <a:xfrm>
            <a:off x="457181" y="457200"/>
            <a:ext cx="8448600" cy="0"/>
          </a:xfrm>
          <a:prstGeom prst="straightConnector1">
            <a:avLst/>
          </a:prstGeom>
          <a:noFill/>
          <a:ln>
            <a:noFill/>
          </a:ln>
        </p:spPr>
      </p:cxnSp>
      <p:cxnSp>
        <p:nvCxnSpPr>
          <p:cNvPr id="330" name="Shape 330"/>
          <p:cNvCxnSpPr/>
          <p:nvPr/>
        </p:nvCxnSpPr>
        <p:spPr>
          <a:xfrm>
            <a:off x="457181" y="877824"/>
            <a:ext cx="8448600" cy="0"/>
          </a:xfrm>
          <a:prstGeom prst="straightConnector1">
            <a:avLst/>
          </a:prstGeom>
          <a:noFill/>
          <a:ln>
            <a:noFill/>
          </a:ln>
        </p:spPr>
      </p:cxnSp>
      <p:grpSp>
        <p:nvGrpSpPr>
          <p:cNvPr id="331" name="Shape 331"/>
          <p:cNvGrpSpPr/>
          <p:nvPr/>
        </p:nvGrpSpPr>
        <p:grpSpPr>
          <a:xfrm>
            <a:off x="996655" y="2253996"/>
            <a:ext cx="914328" cy="914328"/>
            <a:chOff x="0" y="0"/>
            <a:chExt cx="1269900" cy="1269900"/>
          </a:xfrm>
        </p:grpSpPr>
        <p:pic>
          <p:nvPicPr>
            <p:cNvPr id="332" name="Shape 33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33" name="Shape 33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334" name="Shape 334"/>
          <p:cNvCxnSpPr/>
          <p:nvPr/>
        </p:nvCxnSpPr>
        <p:spPr>
          <a:xfrm flipH="1" rot="10800000">
            <a:off x="2816237" y="2335162"/>
            <a:ext cx="2689200" cy="300"/>
          </a:xfrm>
          <a:prstGeom prst="straightConnector1">
            <a:avLst/>
          </a:prstGeom>
          <a:noFill/>
          <a:ln>
            <a:noFill/>
          </a:ln>
        </p:spPr>
      </p:cxnSp>
      <p:cxnSp>
        <p:nvCxnSpPr>
          <p:cNvPr id="335" name="Shape 335"/>
          <p:cNvCxnSpPr/>
          <p:nvPr/>
        </p:nvCxnSpPr>
        <p:spPr>
          <a:xfrm flipH="1" rot="10800000">
            <a:off x="2816237" y="3874463"/>
            <a:ext cx="2689200" cy="300"/>
          </a:xfrm>
          <a:prstGeom prst="straightConnector1">
            <a:avLst/>
          </a:prstGeom>
          <a:noFill/>
          <a:ln>
            <a:noFill/>
          </a:ln>
        </p:spPr>
      </p:cxnSp>
      <p:sp>
        <p:nvSpPr>
          <p:cNvPr id="336" name="Shape 336"/>
          <p:cNvSpPr/>
          <p:nvPr/>
        </p:nvSpPr>
        <p:spPr>
          <a:xfrm>
            <a:off x="2816237" y="2152581"/>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TIMING</a:t>
            </a:r>
            <a:endParaRPr sz="1000"/>
          </a:p>
        </p:txBody>
      </p:sp>
      <p:sp>
        <p:nvSpPr>
          <p:cNvPr id="337" name="Shape 337"/>
          <p:cNvSpPr/>
          <p:nvPr/>
        </p:nvSpPr>
        <p:spPr>
          <a:xfrm>
            <a:off x="2816237" y="368273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cxnSp>
        <p:nvCxnSpPr>
          <p:cNvPr id="338" name="Shape 338"/>
          <p:cNvCxnSpPr/>
          <p:nvPr/>
        </p:nvCxnSpPr>
        <p:spPr>
          <a:xfrm flipH="1" rot="10800000">
            <a:off x="2816237" y="1600476"/>
            <a:ext cx="2689200" cy="300"/>
          </a:xfrm>
          <a:prstGeom prst="straightConnector1">
            <a:avLst/>
          </a:prstGeom>
          <a:noFill/>
          <a:ln>
            <a:noFill/>
          </a:ln>
        </p:spPr>
      </p:cxnSp>
      <p:sp>
        <p:nvSpPr>
          <p:cNvPr id="339" name="Shape 339"/>
          <p:cNvSpPr/>
          <p:nvPr/>
        </p:nvSpPr>
        <p:spPr>
          <a:xfrm>
            <a:off x="2816237" y="1417895"/>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cxnSp>
        <p:nvCxnSpPr>
          <p:cNvPr id="340" name="Shape 340"/>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341" name="Shape 341"/>
        <p:cNvGrpSpPr/>
        <p:nvPr/>
      </p:nvGrpSpPr>
      <p:grpSpPr>
        <a:xfrm>
          <a:off x="0" y="0"/>
          <a:ext cx="0" cy="0"/>
          <a:chOff x="0" y="0"/>
          <a:chExt cx="0" cy="0"/>
        </a:xfrm>
      </p:grpSpPr>
      <p:cxnSp>
        <p:nvCxnSpPr>
          <p:cNvPr id="342" name="Shape 342"/>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43" name="Shape 343"/>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344" name="Shape 344"/>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345" name="Shape 345"/>
        <p:cNvGrpSpPr/>
        <p:nvPr/>
      </p:nvGrpSpPr>
      <p:grpSpPr>
        <a:xfrm>
          <a:off x="0" y="0"/>
          <a:ext cx="0" cy="0"/>
          <a:chOff x="0" y="0"/>
          <a:chExt cx="0" cy="0"/>
        </a:xfrm>
      </p:grpSpPr>
      <p:cxnSp>
        <p:nvCxnSpPr>
          <p:cNvPr id="346" name="Shape 346"/>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47" name="Shape 347"/>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348" name="Shape 348"/>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349"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33" name="Shape 33"/>
        <p:cNvGrpSpPr/>
        <p:nvPr/>
      </p:nvGrpSpPr>
      <p:grpSpPr>
        <a:xfrm>
          <a:off x="0" y="0"/>
          <a:ext cx="0" cy="0"/>
          <a:chOff x="0" y="0"/>
          <a:chExt cx="0" cy="0"/>
        </a:xfrm>
      </p:grpSpPr>
      <p:sp>
        <p:nvSpPr>
          <p:cNvPr id="34" name="Shape 34"/>
          <p:cNvSpPr txBox="1"/>
          <p:nvPr>
            <p:ph type="title"/>
          </p:nvPr>
        </p:nvSpPr>
        <p:spPr>
          <a:xfrm>
            <a:off x="457181" y="1060704"/>
            <a:ext cx="8448600" cy="5121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35" name="Shape 35"/>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350" name="Shape 350"/>
        <p:cNvGrpSpPr/>
        <p:nvPr/>
      </p:nvGrpSpPr>
      <p:grpSpPr>
        <a:xfrm>
          <a:off x="0" y="0"/>
          <a:ext cx="0" cy="0"/>
          <a:chOff x="0" y="0"/>
          <a:chExt cx="0" cy="0"/>
        </a:xfrm>
      </p:grpSpPr>
      <p:cxnSp>
        <p:nvCxnSpPr>
          <p:cNvPr id="351" name="Shape 351"/>
          <p:cNvCxnSpPr/>
          <p:nvPr/>
        </p:nvCxnSpPr>
        <p:spPr>
          <a:xfrm>
            <a:off x="457181" y="457200"/>
            <a:ext cx="8448600" cy="0"/>
          </a:xfrm>
          <a:prstGeom prst="straightConnector1">
            <a:avLst/>
          </a:prstGeom>
          <a:noFill/>
          <a:ln>
            <a:noFill/>
          </a:ln>
        </p:spPr>
      </p:cxnSp>
      <p:cxnSp>
        <p:nvCxnSpPr>
          <p:cNvPr id="352" name="Shape 352"/>
          <p:cNvCxnSpPr/>
          <p:nvPr/>
        </p:nvCxnSpPr>
        <p:spPr>
          <a:xfrm>
            <a:off x="457181" y="877824"/>
            <a:ext cx="8448600" cy="0"/>
          </a:xfrm>
          <a:prstGeom prst="straightConnector1">
            <a:avLst/>
          </a:prstGeom>
          <a:noFill/>
          <a:ln>
            <a:noFill/>
          </a:ln>
        </p:spPr>
      </p:cxnSp>
      <p:grpSp>
        <p:nvGrpSpPr>
          <p:cNvPr id="353" name="Shape 353"/>
          <p:cNvGrpSpPr/>
          <p:nvPr/>
        </p:nvGrpSpPr>
        <p:grpSpPr>
          <a:xfrm>
            <a:off x="996655" y="2253996"/>
            <a:ext cx="914328" cy="914328"/>
            <a:chOff x="0" y="0"/>
            <a:chExt cx="1269900" cy="1269900"/>
          </a:xfrm>
        </p:grpSpPr>
        <p:pic>
          <p:nvPicPr>
            <p:cNvPr id="354" name="Shape 35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55" name="Shape 35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356" name="Shape 356"/>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357" name="Shape 357"/>
        <p:cNvGrpSpPr/>
        <p:nvPr/>
      </p:nvGrpSpPr>
      <p:grpSpPr>
        <a:xfrm>
          <a:off x="0" y="0"/>
          <a:ext cx="0" cy="0"/>
          <a:chOff x="0" y="0"/>
          <a:chExt cx="0" cy="0"/>
        </a:xfrm>
      </p:grpSpPr>
      <p:cxnSp>
        <p:nvCxnSpPr>
          <p:cNvPr id="358" name="Shape 358"/>
          <p:cNvCxnSpPr/>
          <p:nvPr/>
        </p:nvCxnSpPr>
        <p:spPr>
          <a:xfrm>
            <a:off x="457181" y="457200"/>
            <a:ext cx="8448600" cy="0"/>
          </a:xfrm>
          <a:prstGeom prst="straightConnector1">
            <a:avLst/>
          </a:prstGeom>
          <a:noFill/>
          <a:ln>
            <a:noFill/>
          </a:ln>
        </p:spPr>
      </p:cxnSp>
      <p:cxnSp>
        <p:nvCxnSpPr>
          <p:cNvPr id="359" name="Shape 359"/>
          <p:cNvCxnSpPr/>
          <p:nvPr/>
        </p:nvCxnSpPr>
        <p:spPr>
          <a:xfrm>
            <a:off x="457181" y="877824"/>
            <a:ext cx="8448600" cy="0"/>
          </a:xfrm>
          <a:prstGeom prst="straightConnector1">
            <a:avLst/>
          </a:prstGeom>
          <a:noFill/>
          <a:ln>
            <a:noFill/>
          </a:ln>
        </p:spPr>
      </p:cxnSp>
      <p:cxnSp>
        <p:nvCxnSpPr>
          <p:cNvPr id="360" name="Shape 360"/>
          <p:cNvCxnSpPr/>
          <p:nvPr/>
        </p:nvCxnSpPr>
        <p:spPr>
          <a:xfrm flipH="1" rot="10800000">
            <a:off x="6208523" y="2002236"/>
            <a:ext cx="2689200" cy="300"/>
          </a:xfrm>
          <a:prstGeom prst="straightConnector1">
            <a:avLst/>
          </a:prstGeom>
          <a:noFill/>
          <a:ln>
            <a:noFill/>
          </a:ln>
        </p:spPr>
      </p:cxnSp>
      <p:cxnSp>
        <p:nvCxnSpPr>
          <p:cNvPr id="361" name="Shape 361"/>
          <p:cNvCxnSpPr/>
          <p:nvPr/>
        </p:nvCxnSpPr>
        <p:spPr>
          <a:xfrm flipH="1" rot="10800000">
            <a:off x="457181" y="2002237"/>
            <a:ext cx="5574600" cy="300"/>
          </a:xfrm>
          <a:prstGeom prst="straightConnector1">
            <a:avLst/>
          </a:prstGeom>
          <a:noFill/>
          <a:ln>
            <a:noFill/>
          </a:ln>
        </p:spPr>
      </p:cxnSp>
      <p:sp>
        <p:nvSpPr>
          <p:cNvPr id="362" name="Shape 362"/>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363" name="Shape 363"/>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
        <p:nvSpPr>
          <p:cNvPr id="364" name="Shape 364"/>
          <p:cNvSpPr txBox="1"/>
          <p:nvPr>
            <p:ph idx="12" type="sldNum"/>
          </p:nvPr>
        </p:nvSpPr>
        <p:spPr>
          <a:xfrm>
            <a:off x="86498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365" name="Shape 365"/>
        <p:cNvGrpSpPr/>
        <p:nvPr/>
      </p:nvGrpSpPr>
      <p:grpSpPr>
        <a:xfrm>
          <a:off x="0" y="0"/>
          <a:ext cx="0" cy="0"/>
          <a:chOff x="0" y="0"/>
          <a:chExt cx="0" cy="0"/>
        </a:xfrm>
      </p:grpSpPr>
      <p:sp>
        <p:nvSpPr>
          <p:cNvPr id="366" name="Shape 366"/>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67" name="Shape 367"/>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368" name="Shape 368"/>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369" name="Shape 369"/>
        <p:cNvGrpSpPr/>
        <p:nvPr/>
      </p:nvGrpSpPr>
      <p:grpSpPr>
        <a:xfrm>
          <a:off x="0" y="0"/>
          <a:ext cx="0" cy="0"/>
          <a:chOff x="0" y="0"/>
          <a:chExt cx="0" cy="0"/>
        </a:xfrm>
      </p:grpSpPr>
      <p:pic>
        <p:nvPicPr>
          <p:cNvPr id="370" name="Shape 370"/>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371" name="Shape 371"/>
          <p:cNvCxnSpPr/>
          <p:nvPr/>
        </p:nvCxnSpPr>
        <p:spPr>
          <a:xfrm>
            <a:off x="457181" y="457200"/>
            <a:ext cx="8448600" cy="0"/>
          </a:xfrm>
          <a:prstGeom prst="straightConnector1">
            <a:avLst/>
          </a:prstGeom>
          <a:noFill/>
          <a:ln>
            <a:noFill/>
          </a:ln>
        </p:spPr>
      </p:cxnSp>
      <p:cxnSp>
        <p:nvCxnSpPr>
          <p:cNvPr id="372" name="Shape 372"/>
          <p:cNvCxnSpPr/>
          <p:nvPr/>
        </p:nvCxnSpPr>
        <p:spPr>
          <a:xfrm>
            <a:off x="457181" y="877824"/>
            <a:ext cx="8448600" cy="0"/>
          </a:xfrm>
          <a:prstGeom prst="straightConnector1">
            <a:avLst/>
          </a:prstGeom>
          <a:noFill/>
          <a:ln>
            <a:noFill/>
          </a:ln>
        </p:spPr>
      </p:cxnSp>
      <p:sp>
        <p:nvSpPr>
          <p:cNvPr id="373" name="Shape 373"/>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74" name="Shape 374"/>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375" name="Shape 375"/>
        <p:cNvGrpSpPr/>
        <p:nvPr/>
      </p:nvGrpSpPr>
      <p:grpSpPr>
        <a:xfrm>
          <a:off x="0" y="0"/>
          <a:ext cx="0" cy="0"/>
          <a:chOff x="0" y="0"/>
          <a:chExt cx="0" cy="0"/>
        </a:xfrm>
      </p:grpSpPr>
      <p:pic>
        <p:nvPicPr>
          <p:cNvPr id="376" name="Shape 376"/>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377" name="Shape 377"/>
          <p:cNvCxnSpPr/>
          <p:nvPr/>
        </p:nvCxnSpPr>
        <p:spPr>
          <a:xfrm>
            <a:off x="457181" y="457200"/>
            <a:ext cx="8448600" cy="0"/>
          </a:xfrm>
          <a:prstGeom prst="straightConnector1">
            <a:avLst/>
          </a:prstGeom>
          <a:noFill/>
          <a:ln>
            <a:noFill/>
          </a:ln>
        </p:spPr>
      </p:cxnSp>
      <p:cxnSp>
        <p:nvCxnSpPr>
          <p:cNvPr id="378" name="Shape 378"/>
          <p:cNvCxnSpPr/>
          <p:nvPr/>
        </p:nvCxnSpPr>
        <p:spPr>
          <a:xfrm>
            <a:off x="457181" y="877824"/>
            <a:ext cx="8448600" cy="0"/>
          </a:xfrm>
          <a:prstGeom prst="straightConnector1">
            <a:avLst/>
          </a:prstGeom>
          <a:noFill/>
          <a:ln>
            <a:noFill/>
          </a:ln>
        </p:spPr>
      </p:cxnSp>
      <p:sp>
        <p:nvSpPr>
          <p:cNvPr id="379" name="Shape 379"/>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80" name="Shape 380"/>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381" name="Shape 381"/>
        <p:cNvGrpSpPr/>
        <p:nvPr/>
      </p:nvGrpSpPr>
      <p:grpSpPr>
        <a:xfrm>
          <a:off x="0" y="0"/>
          <a:ext cx="0" cy="0"/>
          <a:chOff x="0" y="0"/>
          <a:chExt cx="0" cy="0"/>
        </a:xfrm>
      </p:grpSpPr>
      <p:pic>
        <p:nvPicPr>
          <p:cNvPr id="382" name="Shape 382"/>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383" name="Shape 383"/>
          <p:cNvCxnSpPr/>
          <p:nvPr/>
        </p:nvCxnSpPr>
        <p:spPr>
          <a:xfrm>
            <a:off x="457181" y="457200"/>
            <a:ext cx="8448600" cy="0"/>
          </a:xfrm>
          <a:prstGeom prst="straightConnector1">
            <a:avLst/>
          </a:prstGeom>
          <a:noFill/>
          <a:ln>
            <a:noFill/>
          </a:ln>
        </p:spPr>
      </p:cxnSp>
      <p:cxnSp>
        <p:nvCxnSpPr>
          <p:cNvPr id="384" name="Shape 384"/>
          <p:cNvCxnSpPr/>
          <p:nvPr/>
        </p:nvCxnSpPr>
        <p:spPr>
          <a:xfrm>
            <a:off x="457181" y="877824"/>
            <a:ext cx="8448600" cy="0"/>
          </a:xfrm>
          <a:prstGeom prst="straightConnector1">
            <a:avLst/>
          </a:prstGeom>
          <a:noFill/>
          <a:ln>
            <a:noFill/>
          </a:ln>
        </p:spPr>
      </p:cxnSp>
      <p:sp>
        <p:nvSpPr>
          <p:cNvPr id="385" name="Shape 385"/>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86" name="Shape 386"/>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387" name="Shape 387"/>
        <p:cNvGrpSpPr/>
        <p:nvPr/>
      </p:nvGrpSpPr>
      <p:grpSpPr>
        <a:xfrm>
          <a:off x="0" y="0"/>
          <a:ext cx="0" cy="0"/>
          <a:chOff x="0" y="0"/>
          <a:chExt cx="0" cy="0"/>
        </a:xfrm>
      </p:grpSpPr>
      <p:pic>
        <p:nvPicPr>
          <p:cNvPr id="388" name="Shape 388"/>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389" name="Shape 389"/>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390" name="Shape 390"/>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391" name="Shape 391"/>
          <p:cNvCxnSpPr/>
          <p:nvPr/>
        </p:nvCxnSpPr>
        <p:spPr>
          <a:xfrm>
            <a:off x="457181" y="457200"/>
            <a:ext cx="8448600" cy="0"/>
          </a:xfrm>
          <a:prstGeom prst="straightConnector1">
            <a:avLst/>
          </a:prstGeom>
          <a:noFill/>
          <a:ln>
            <a:noFill/>
          </a:ln>
        </p:spPr>
      </p:cxnSp>
      <p:cxnSp>
        <p:nvCxnSpPr>
          <p:cNvPr id="392" name="Shape 392"/>
          <p:cNvCxnSpPr/>
          <p:nvPr/>
        </p:nvCxnSpPr>
        <p:spPr>
          <a:xfrm>
            <a:off x="457181" y="877824"/>
            <a:ext cx="8448600" cy="0"/>
          </a:xfrm>
          <a:prstGeom prst="straightConnector1">
            <a:avLst/>
          </a:prstGeom>
          <a:noFill/>
          <a:ln>
            <a:noFill/>
          </a:ln>
        </p:spPr>
      </p:cxnSp>
      <p:sp>
        <p:nvSpPr>
          <p:cNvPr id="393" name="Shape 393"/>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394" name="Shape 394"/>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395" name="Shape 395"/>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96" name="Shape 396"/>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397" name="Shape 397"/>
        <p:cNvGrpSpPr/>
        <p:nvPr/>
      </p:nvGrpSpPr>
      <p:grpSpPr>
        <a:xfrm>
          <a:off x="0" y="0"/>
          <a:ext cx="0" cy="0"/>
          <a:chOff x="0" y="0"/>
          <a:chExt cx="0" cy="0"/>
        </a:xfrm>
      </p:grpSpPr>
      <p:cxnSp>
        <p:nvCxnSpPr>
          <p:cNvPr id="398" name="Shape 398"/>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99" name="Shape 399"/>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400" name="Shape 400"/>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DISCUSSION TIME</a:t>
            </a:r>
            <a:endParaRPr sz="1000"/>
          </a:p>
        </p:txBody>
      </p:sp>
      <p:sp>
        <p:nvSpPr>
          <p:cNvPr id="401" name="Shape 401"/>
          <p:cNvSpPr txBox="1"/>
          <p:nvPr>
            <p:ph idx="12" type="sldNum"/>
          </p:nvPr>
        </p:nvSpPr>
        <p:spPr>
          <a:xfrm>
            <a:off x="86615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66700" lvl="2" marL="0" algn="l">
              <a:spcBef>
                <a:spcPts val="0"/>
              </a:spcBef>
              <a:spcAft>
                <a:spcPts val="0"/>
              </a:spcAft>
              <a:buSzPts val="1000"/>
              <a:buChar char="■"/>
            </a:pPr>
            <a:r>
              <a:t/>
            </a:r>
            <a:endParaRPr/>
          </a:p>
          <a:p>
            <a:pPr indent="431800" lvl="3" marL="0" algn="l">
              <a:spcBef>
                <a:spcPts val="0"/>
              </a:spcBef>
              <a:spcAft>
                <a:spcPts val="0"/>
              </a:spcAft>
              <a:buSzPts val="1000"/>
              <a:buChar char="●"/>
            </a:pPr>
            <a:r>
              <a:t/>
            </a:r>
            <a:endParaRPr/>
          </a:p>
          <a:p>
            <a:pPr indent="596900" lvl="4" marL="0" algn="l">
              <a:spcBef>
                <a:spcPts val="0"/>
              </a:spcBef>
              <a:spcAft>
                <a:spcPts val="0"/>
              </a:spcAft>
              <a:buSzPts val="1000"/>
              <a:buChar char="○"/>
            </a:pPr>
            <a:r>
              <a:t/>
            </a:r>
            <a:endParaRPr/>
          </a:p>
          <a:p>
            <a:pPr indent="762000" lvl="5" marL="0" algn="l">
              <a:spcBef>
                <a:spcPts val="0"/>
              </a:spcBef>
              <a:spcAft>
                <a:spcPts val="0"/>
              </a:spcAft>
              <a:buSzPts val="1000"/>
              <a:buChar char="■"/>
            </a:pPr>
            <a:r>
              <a:t/>
            </a:r>
            <a:endParaRPr/>
          </a:p>
          <a:p>
            <a:pPr indent="927100" lvl="6" marL="0" algn="l">
              <a:spcBef>
                <a:spcPts val="0"/>
              </a:spcBef>
              <a:spcAft>
                <a:spcPts val="0"/>
              </a:spcAft>
              <a:buSzPts val="1000"/>
              <a:buChar char="●"/>
            </a:pPr>
            <a:r>
              <a:t/>
            </a:r>
            <a:endParaRPr/>
          </a:p>
          <a:p>
            <a:pPr indent="1092200" lvl="7" marL="0" algn="l">
              <a:spcBef>
                <a:spcPts val="0"/>
              </a:spcBef>
              <a:spcAft>
                <a:spcPts val="0"/>
              </a:spcAft>
              <a:buSzPts val="1000"/>
              <a:buChar char="○"/>
            </a:pPr>
            <a:r>
              <a:t/>
            </a:r>
            <a:endParaRPr/>
          </a:p>
          <a:p>
            <a:pPr indent="1257300" lvl="8" marL="0" algn="l">
              <a:spcBef>
                <a:spcPts val="0"/>
              </a:spcBef>
              <a:spcAft>
                <a:spcPts val="0"/>
              </a:spcAft>
              <a:buSzPts val="1000"/>
              <a:buChar char="■"/>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402" name="Shape 402"/>
        <p:cNvGrpSpPr/>
        <p:nvPr/>
      </p:nvGrpSpPr>
      <p:grpSpPr>
        <a:xfrm>
          <a:off x="0" y="0"/>
          <a:ext cx="0" cy="0"/>
          <a:chOff x="0" y="0"/>
          <a:chExt cx="0" cy="0"/>
        </a:xfrm>
      </p:grpSpPr>
      <p:cxnSp>
        <p:nvCxnSpPr>
          <p:cNvPr id="403" name="Shape 403"/>
          <p:cNvCxnSpPr/>
          <p:nvPr/>
        </p:nvCxnSpPr>
        <p:spPr>
          <a:xfrm>
            <a:off x="457181" y="457200"/>
            <a:ext cx="8448600" cy="0"/>
          </a:xfrm>
          <a:prstGeom prst="straightConnector1">
            <a:avLst/>
          </a:prstGeom>
          <a:noFill/>
          <a:ln>
            <a:noFill/>
          </a:ln>
        </p:spPr>
      </p:cxnSp>
      <p:cxnSp>
        <p:nvCxnSpPr>
          <p:cNvPr id="404" name="Shape 40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405" name="Shape 405"/>
        <p:cNvGrpSpPr/>
        <p:nvPr/>
      </p:nvGrpSpPr>
      <p:grpSpPr>
        <a:xfrm>
          <a:off x="0" y="0"/>
          <a:ext cx="0" cy="0"/>
          <a:chOff x="0" y="0"/>
          <a:chExt cx="0" cy="0"/>
        </a:xfrm>
      </p:grpSpPr>
      <p:cxnSp>
        <p:nvCxnSpPr>
          <p:cNvPr id="406" name="Shape 406"/>
          <p:cNvCxnSpPr/>
          <p:nvPr/>
        </p:nvCxnSpPr>
        <p:spPr>
          <a:xfrm>
            <a:off x="457181" y="457200"/>
            <a:ext cx="8448600" cy="0"/>
          </a:xfrm>
          <a:prstGeom prst="straightConnector1">
            <a:avLst/>
          </a:prstGeom>
          <a:noFill/>
          <a:ln>
            <a:noFill/>
          </a:ln>
        </p:spPr>
      </p:cxnSp>
      <p:cxnSp>
        <p:nvCxnSpPr>
          <p:cNvPr id="407" name="Shape 407"/>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36" name="Shape 36"/>
        <p:cNvGrpSpPr/>
        <p:nvPr/>
      </p:nvGrpSpPr>
      <p:grpSpPr>
        <a:xfrm>
          <a:off x="0" y="0"/>
          <a:ext cx="0" cy="0"/>
          <a:chOff x="0" y="0"/>
          <a:chExt cx="0" cy="0"/>
        </a:xfrm>
      </p:grpSpPr>
      <p:sp>
        <p:nvSpPr>
          <p:cNvPr id="37" name="Shape 37"/>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8" name="Shape 38"/>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408" name="Shape 408"/>
        <p:cNvGrpSpPr/>
        <p:nvPr/>
      </p:nvGrpSpPr>
      <p:grpSpPr>
        <a:xfrm>
          <a:off x="0" y="0"/>
          <a:ext cx="0" cy="0"/>
          <a:chOff x="0" y="0"/>
          <a:chExt cx="0" cy="0"/>
        </a:xfrm>
      </p:grpSpPr>
      <p:cxnSp>
        <p:nvCxnSpPr>
          <p:cNvPr id="409" name="Shape 409"/>
          <p:cNvCxnSpPr/>
          <p:nvPr/>
        </p:nvCxnSpPr>
        <p:spPr>
          <a:xfrm>
            <a:off x="457181" y="457200"/>
            <a:ext cx="8448600" cy="0"/>
          </a:xfrm>
          <a:prstGeom prst="straightConnector1">
            <a:avLst/>
          </a:prstGeom>
          <a:noFill/>
          <a:ln>
            <a:noFill/>
          </a:ln>
        </p:spPr>
      </p:cxnSp>
      <p:cxnSp>
        <p:nvCxnSpPr>
          <p:cNvPr id="410" name="Shape 410"/>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411" name="Shape 411"/>
        <p:cNvGrpSpPr/>
        <p:nvPr/>
      </p:nvGrpSpPr>
      <p:grpSpPr>
        <a:xfrm>
          <a:off x="0" y="0"/>
          <a:ext cx="0" cy="0"/>
          <a:chOff x="0" y="0"/>
          <a:chExt cx="0" cy="0"/>
        </a:xfrm>
      </p:grpSpPr>
      <p:cxnSp>
        <p:nvCxnSpPr>
          <p:cNvPr id="412" name="Shape 412"/>
          <p:cNvCxnSpPr/>
          <p:nvPr/>
        </p:nvCxnSpPr>
        <p:spPr>
          <a:xfrm>
            <a:off x="457181" y="457200"/>
            <a:ext cx="8448600" cy="0"/>
          </a:xfrm>
          <a:prstGeom prst="straightConnector1">
            <a:avLst/>
          </a:prstGeom>
          <a:noFill/>
          <a:ln>
            <a:noFill/>
          </a:ln>
        </p:spPr>
      </p:cxnSp>
      <p:cxnSp>
        <p:nvCxnSpPr>
          <p:cNvPr id="413" name="Shape 413"/>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414" name="Shape 414"/>
        <p:cNvGrpSpPr/>
        <p:nvPr/>
      </p:nvGrpSpPr>
      <p:grpSpPr>
        <a:xfrm>
          <a:off x="0" y="0"/>
          <a:ext cx="0" cy="0"/>
          <a:chOff x="0" y="0"/>
          <a:chExt cx="0" cy="0"/>
        </a:xfrm>
      </p:grpSpPr>
      <p:cxnSp>
        <p:nvCxnSpPr>
          <p:cNvPr id="415" name="Shape 415"/>
          <p:cNvCxnSpPr/>
          <p:nvPr/>
        </p:nvCxnSpPr>
        <p:spPr>
          <a:xfrm>
            <a:off x="457181" y="457200"/>
            <a:ext cx="8448600" cy="0"/>
          </a:xfrm>
          <a:prstGeom prst="straightConnector1">
            <a:avLst/>
          </a:prstGeom>
          <a:noFill/>
          <a:ln>
            <a:noFill/>
          </a:ln>
        </p:spPr>
      </p:cxnSp>
      <p:cxnSp>
        <p:nvCxnSpPr>
          <p:cNvPr id="416" name="Shape 41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417" name="Shape 417"/>
        <p:cNvGrpSpPr/>
        <p:nvPr/>
      </p:nvGrpSpPr>
      <p:grpSpPr>
        <a:xfrm>
          <a:off x="0" y="0"/>
          <a:ext cx="0" cy="0"/>
          <a:chOff x="0" y="0"/>
          <a:chExt cx="0" cy="0"/>
        </a:xfrm>
      </p:grpSpPr>
      <p:cxnSp>
        <p:nvCxnSpPr>
          <p:cNvPr id="418" name="Shape 418"/>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419" name="Shape 419"/>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420" name="Shape 420"/>
        <p:cNvGrpSpPr/>
        <p:nvPr/>
      </p:nvGrpSpPr>
      <p:grpSpPr>
        <a:xfrm>
          <a:off x="0" y="0"/>
          <a:ext cx="0" cy="0"/>
          <a:chOff x="0" y="0"/>
          <a:chExt cx="0" cy="0"/>
        </a:xfrm>
      </p:grpSpPr>
      <p:cxnSp>
        <p:nvCxnSpPr>
          <p:cNvPr id="421" name="Shape 421"/>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422" name="Shape 422"/>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423" name="Shape 423"/>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
        <p:nvSpPr>
          <p:cNvPr id="424" name="Shape 424"/>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39" name="Shape 39"/>
        <p:cNvGrpSpPr/>
        <p:nvPr/>
      </p:nvGrpSpPr>
      <p:grpSpPr>
        <a:xfrm>
          <a:off x="0" y="0"/>
          <a:ext cx="0" cy="0"/>
          <a:chOff x="0" y="0"/>
          <a:chExt cx="0" cy="0"/>
        </a:xfrm>
      </p:grpSpPr>
      <p:cxnSp>
        <p:nvCxnSpPr>
          <p:cNvPr id="40" name="Shape 40"/>
          <p:cNvCxnSpPr/>
          <p:nvPr/>
        </p:nvCxnSpPr>
        <p:spPr>
          <a:xfrm>
            <a:off x="457181" y="457200"/>
            <a:ext cx="8448600" cy="0"/>
          </a:xfrm>
          <a:prstGeom prst="straightConnector1">
            <a:avLst/>
          </a:prstGeom>
          <a:noFill/>
          <a:ln>
            <a:noFill/>
          </a:ln>
        </p:spPr>
      </p:cxnSp>
      <p:cxnSp>
        <p:nvCxnSpPr>
          <p:cNvPr id="41" name="Shape 41"/>
          <p:cNvCxnSpPr/>
          <p:nvPr/>
        </p:nvCxnSpPr>
        <p:spPr>
          <a:xfrm>
            <a:off x="457181" y="877824"/>
            <a:ext cx="8448600" cy="0"/>
          </a:xfrm>
          <a:prstGeom prst="straightConnector1">
            <a:avLst/>
          </a:prstGeom>
          <a:noFill/>
          <a:ln>
            <a:noFill/>
          </a:ln>
        </p:spPr>
      </p:cxnSp>
      <p:cxnSp>
        <p:nvCxnSpPr>
          <p:cNvPr id="42" name="Shape 42"/>
          <p:cNvCxnSpPr/>
          <p:nvPr/>
        </p:nvCxnSpPr>
        <p:spPr>
          <a:xfrm flipH="1" rot="10800000">
            <a:off x="457181" y="2002236"/>
            <a:ext cx="2689200" cy="300"/>
          </a:xfrm>
          <a:prstGeom prst="straightConnector1">
            <a:avLst/>
          </a:prstGeom>
          <a:noFill/>
          <a:ln>
            <a:noFill/>
          </a:ln>
        </p:spPr>
      </p:cxnSp>
      <p:cxnSp>
        <p:nvCxnSpPr>
          <p:cNvPr id="43" name="Shape 43"/>
          <p:cNvCxnSpPr/>
          <p:nvPr/>
        </p:nvCxnSpPr>
        <p:spPr>
          <a:xfrm flipH="1" rot="10800000">
            <a:off x="3328281" y="2002237"/>
            <a:ext cx="5574600" cy="300"/>
          </a:xfrm>
          <a:prstGeom prst="straightConnector1">
            <a:avLst/>
          </a:prstGeom>
          <a:noFill/>
          <a:ln>
            <a:noFill/>
          </a:ln>
        </p:spPr>
      </p:cxnSp>
      <p:cxnSp>
        <p:nvCxnSpPr>
          <p:cNvPr id="44" name="Shape 44"/>
          <p:cNvCxnSpPr/>
          <p:nvPr/>
        </p:nvCxnSpPr>
        <p:spPr>
          <a:xfrm flipH="1" rot="10800000">
            <a:off x="457181" y="4141932"/>
            <a:ext cx="2689200" cy="300"/>
          </a:xfrm>
          <a:prstGeom prst="straightConnector1">
            <a:avLst/>
          </a:prstGeom>
          <a:noFill/>
          <a:ln>
            <a:noFill/>
          </a:ln>
        </p:spPr>
      </p:cxnSp>
      <p:cxnSp>
        <p:nvCxnSpPr>
          <p:cNvPr id="45" name="Shape 45"/>
          <p:cNvCxnSpPr/>
          <p:nvPr/>
        </p:nvCxnSpPr>
        <p:spPr>
          <a:xfrm>
            <a:off x="3337424" y="4142232"/>
            <a:ext cx="5566800" cy="0"/>
          </a:xfrm>
          <a:prstGeom prst="straightConnector1">
            <a:avLst/>
          </a:prstGeom>
          <a:noFill/>
          <a:ln>
            <a:noFill/>
          </a:ln>
        </p:spPr>
      </p:cxnSp>
      <p:sp>
        <p:nvSpPr>
          <p:cNvPr id="46" name="Shape 46"/>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sp>
        <p:nvSpPr>
          <p:cNvPr id="47" name="Shape 47"/>
          <p:cNvSpPr/>
          <p:nvPr/>
        </p:nvSpPr>
        <p:spPr>
          <a:xfrm>
            <a:off x="3337424"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AGENDA</a:t>
            </a:r>
            <a:endParaRPr sz="1000"/>
          </a:p>
        </p:txBody>
      </p:sp>
      <p:sp>
        <p:nvSpPr>
          <p:cNvPr id="48" name="Shape 48"/>
          <p:cNvSpPr/>
          <p:nvPr/>
        </p:nvSpPr>
        <p:spPr>
          <a:xfrm>
            <a:off x="3337424" y="3858768"/>
            <a:ext cx="55776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RESOURCES</a:t>
            </a:r>
            <a:endParaRPr sz="1000"/>
          </a:p>
        </p:txBody>
      </p:sp>
      <p:sp>
        <p:nvSpPr>
          <p:cNvPr id="49" name="Shape 49"/>
          <p:cNvSpPr/>
          <p:nvPr/>
        </p:nvSpPr>
        <p:spPr>
          <a:xfrm>
            <a:off x="457181" y="385876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50" name="Shape 50"/>
        <p:cNvGrpSpPr/>
        <p:nvPr/>
      </p:nvGrpSpPr>
      <p:grpSpPr>
        <a:xfrm>
          <a:off x="0" y="0"/>
          <a:ext cx="0" cy="0"/>
          <a:chOff x="0" y="0"/>
          <a:chExt cx="0" cy="0"/>
        </a:xfrm>
      </p:grpSpPr>
      <p:cxnSp>
        <p:nvCxnSpPr>
          <p:cNvPr id="51" name="Shape 51"/>
          <p:cNvCxnSpPr/>
          <p:nvPr/>
        </p:nvCxnSpPr>
        <p:spPr>
          <a:xfrm>
            <a:off x="457181" y="457200"/>
            <a:ext cx="8448600" cy="0"/>
          </a:xfrm>
          <a:prstGeom prst="straightConnector1">
            <a:avLst/>
          </a:prstGeom>
          <a:noFill/>
          <a:ln>
            <a:noFill/>
          </a:ln>
        </p:spPr>
      </p:cxnSp>
      <p:cxnSp>
        <p:nvCxnSpPr>
          <p:cNvPr id="52" name="Shape 52"/>
          <p:cNvCxnSpPr/>
          <p:nvPr/>
        </p:nvCxnSpPr>
        <p:spPr>
          <a:xfrm>
            <a:off x="457181" y="877824"/>
            <a:ext cx="8448600" cy="0"/>
          </a:xfrm>
          <a:prstGeom prst="straightConnector1">
            <a:avLst/>
          </a:prstGeom>
          <a:noFill/>
          <a:ln>
            <a:noFill/>
          </a:ln>
        </p:spPr>
      </p:cxnSp>
      <p:cxnSp>
        <p:nvCxnSpPr>
          <p:cNvPr id="53" name="Shape 53"/>
          <p:cNvCxnSpPr/>
          <p:nvPr/>
        </p:nvCxnSpPr>
        <p:spPr>
          <a:xfrm flipH="1" rot="10800000">
            <a:off x="6208523" y="2002236"/>
            <a:ext cx="2689200" cy="300"/>
          </a:xfrm>
          <a:prstGeom prst="straightConnector1">
            <a:avLst/>
          </a:prstGeom>
          <a:noFill/>
          <a:ln>
            <a:noFill/>
          </a:ln>
        </p:spPr>
      </p:cxnSp>
      <p:cxnSp>
        <p:nvCxnSpPr>
          <p:cNvPr id="54" name="Shape 54"/>
          <p:cNvCxnSpPr/>
          <p:nvPr/>
        </p:nvCxnSpPr>
        <p:spPr>
          <a:xfrm flipH="1" rot="10800000">
            <a:off x="457181" y="2002237"/>
            <a:ext cx="5574600" cy="300"/>
          </a:xfrm>
          <a:prstGeom prst="straightConnector1">
            <a:avLst/>
          </a:prstGeom>
          <a:noFill/>
          <a:ln>
            <a:noFill/>
          </a:ln>
        </p:spPr>
      </p:cxnSp>
      <p:sp>
        <p:nvSpPr>
          <p:cNvPr id="55" name="Shape 55"/>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56" name="Shape 56"/>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57" name="Shape 57"/>
        <p:cNvGrpSpPr/>
        <p:nvPr/>
      </p:nvGrpSpPr>
      <p:grpSpPr>
        <a:xfrm>
          <a:off x="0" y="0"/>
          <a:ext cx="0" cy="0"/>
          <a:chOff x="0" y="0"/>
          <a:chExt cx="0" cy="0"/>
        </a:xfrm>
      </p:grpSpPr>
      <p:pic>
        <p:nvPicPr>
          <p:cNvPr id="58" name="Shape 58"/>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59" name="Shape 59"/>
          <p:cNvCxnSpPr/>
          <p:nvPr/>
        </p:nvCxnSpPr>
        <p:spPr>
          <a:xfrm>
            <a:off x="457181" y="457200"/>
            <a:ext cx="8448600" cy="0"/>
          </a:xfrm>
          <a:prstGeom prst="straightConnector1">
            <a:avLst/>
          </a:prstGeom>
          <a:noFill/>
          <a:ln>
            <a:noFill/>
          </a:ln>
        </p:spPr>
      </p:cxnSp>
      <p:cxnSp>
        <p:nvCxnSpPr>
          <p:cNvPr id="60" name="Shape 60"/>
          <p:cNvCxnSpPr/>
          <p:nvPr/>
        </p:nvCxnSpPr>
        <p:spPr>
          <a:xfrm>
            <a:off x="457181" y="877824"/>
            <a:ext cx="8448600" cy="0"/>
          </a:xfrm>
          <a:prstGeom prst="straightConnector1">
            <a:avLst/>
          </a:prstGeom>
          <a:noFill/>
          <a:ln>
            <a:noFill/>
          </a:ln>
        </p:spPr>
      </p:cxnSp>
      <p:sp>
        <p:nvSpPr>
          <p:cNvPr id="61" name="Shape 61"/>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5" Type="http://schemas.openxmlformats.org/officeDocument/2006/relationships/slideLayout" Target="../slideLayouts/slideLayout7.xml"/><Relationship Id="rId6" Type="http://schemas.openxmlformats.org/officeDocument/2006/relationships/slideLayout" Target="../slideLayouts/slideLayout8.xml"/><Relationship Id="rId29" Type="http://schemas.openxmlformats.org/officeDocument/2006/relationships/slideLayout" Target="../slideLayouts/slideLayout31.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32" Type="http://schemas.openxmlformats.org/officeDocument/2006/relationships/theme" Target="../theme/theme1.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slideLayout" Target="../slideLayouts/slideLayout62.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32" Type="http://schemas.openxmlformats.org/officeDocument/2006/relationships/theme" Target="../theme/theme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 name="Shape 9"/>
        <p:cNvGrpSpPr/>
        <p:nvPr/>
      </p:nvGrpSpPr>
      <p:grpSpPr>
        <a:xfrm>
          <a:off x="0" y="0"/>
          <a:ext cx="0" cy="0"/>
          <a:chOff x="0" y="0"/>
          <a:chExt cx="0" cy="0"/>
        </a:xfrm>
      </p:grpSpPr>
      <p:cxnSp>
        <p:nvCxnSpPr>
          <p:cNvPr id="10" name="Shape 10"/>
          <p:cNvCxnSpPr/>
          <p:nvPr/>
        </p:nvCxnSpPr>
        <p:spPr>
          <a:xfrm>
            <a:off x="457200" y="487363"/>
            <a:ext cx="8448675" cy="0"/>
          </a:xfrm>
          <a:prstGeom prst="straightConnector1">
            <a:avLst/>
          </a:prstGeom>
          <a:noFill/>
          <a:ln cap="flat" cmpd="sng" w="9525">
            <a:solidFill>
              <a:schemeClr val="lt1"/>
            </a:solidFill>
            <a:prstDash val="solid"/>
            <a:miter lim="8000"/>
            <a:headEnd len="sm" w="sm" type="none"/>
            <a:tailEnd len="sm" w="sm" type="none"/>
          </a:ln>
        </p:spPr>
      </p:cxnSp>
      <p:cxnSp>
        <p:nvCxnSpPr>
          <p:cNvPr id="11" name="Shape 11"/>
          <p:cNvCxnSpPr/>
          <p:nvPr/>
        </p:nvCxnSpPr>
        <p:spPr>
          <a:xfrm>
            <a:off x="457200" y="908050"/>
            <a:ext cx="8448675" cy="0"/>
          </a:xfrm>
          <a:prstGeom prst="straightConnector1">
            <a:avLst/>
          </a:prstGeom>
          <a:noFill/>
          <a:ln cap="flat" cmpd="sng" w="9525">
            <a:solidFill>
              <a:schemeClr val="lt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 name="Shape 21"/>
        <p:cNvGrpSpPr/>
        <p:nvPr/>
      </p:nvGrpSpPr>
      <p:grpSpPr>
        <a:xfrm>
          <a:off x="0" y="0"/>
          <a:ext cx="0" cy="0"/>
          <a:chOff x="0" y="0"/>
          <a:chExt cx="0" cy="0"/>
        </a:xfrm>
      </p:grpSpPr>
      <p:cxnSp>
        <p:nvCxnSpPr>
          <p:cNvPr id="22" name="Shape 22"/>
          <p:cNvCxnSpPr/>
          <p:nvPr/>
        </p:nvCxnSpPr>
        <p:spPr>
          <a:xfrm>
            <a:off x="457181" y="457200"/>
            <a:ext cx="8448600" cy="0"/>
          </a:xfrm>
          <a:prstGeom prst="straightConnector1">
            <a:avLst/>
          </a:prstGeom>
          <a:noFill/>
          <a:ln cap="flat" cmpd="sng" w="9525">
            <a:solidFill>
              <a:srgbClr val="000000"/>
            </a:solidFill>
            <a:prstDash val="solid"/>
            <a:round/>
            <a:headEnd len="sm" w="sm" type="none"/>
            <a:tailEnd len="sm" w="sm" type="none"/>
          </a:ln>
        </p:spPr>
      </p:cxnSp>
      <p:cxnSp>
        <p:nvCxnSpPr>
          <p:cNvPr id="23" name="Shape 23"/>
          <p:cNvCxnSpPr/>
          <p:nvPr/>
        </p:nvCxnSpPr>
        <p:spPr>
          <a:xfrm>
            <a:off x="457181" y="877824"/>
            <a:ext cx="8448600" cy="0"/>
          </a:xfrm>
          <a:prstGeom prst="straightConnector1">
            <a:avLst/>
          </a:prstGeom>
          <a:noFill/>
          <a:ln cap="flat" cmpd="sng" w="9525">
            <a:solidFill>
              <a:srgbClr val="000000"/>
            </a:solidFill>
            <a:prstDash val="solid"/>
            <a:round/>
            <a:headEnd len="sm" w="sm" type="none"/>
            <a:tailEnd len="sm" w="sm" type="none"/>
          </a:ln>
        </p:spPr>
      </p:cxnSp>
      <p:sp>
        <p:nvSpPr>
          <p:cNvPr id="24" name="Shape 24"/>
          <p:cNvSpPr txBox="1"/>
          <p:nvPr>
            <p:ph type="title"/>
          </p:nvPr>
        </p:nvSpPr>
        <p:spPr>
          <a:xfrm>
            <a:off x="457181" y="1060704"/>
            <a:ext cx="8448600" cy="512100"/>
          </a:xfrm>
          <a:prstGeom prst="rect">
            <a:avLst/>
          </a:prstGeom>
          <a:noFill/>
          <a:ln cap="flat" cmpd="sng" w="9525">
            <a:solidFill>
              <a:srgbClr val="000000"/>
            </a:solidFill>
            <a:prstDash val="solid"/>
            <a:round/>
            <a:headEnd len="sm" w="sm" type="none"/>
            <a:tailEnd len="sm" w="sm" type="none"/>
          </a:ln>
        </p:spPr>
        <p:txBody>
          <a:bodyPr anchorCtr="0" anchor="t" bIns="65825" lIns="65825" spcFirstLastPara="1" rIns="65825" wrap="square" tIns="658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66700" lvl="2" marL="0" marR="0" rtl="0" algn="l">
              <a:lnSpc>
                <a:spcPct val="92592"/>
              </a:lnSpc>
              <a:spcBef>
                <a:spcPts val="0"/>
              </a:spcBef>
              <a:spcAft>
                <a:spcPts val="0"/>
              </a:spcAft>
              <a:buSzPts val="1000"/>
              <a:buChar char="■"/>
              <a:defRPr sz="1000"/>
            </a:lvl3pPr>
            <a:lvl4pPr indent="431800" lvl="3" marL="0" marR="0" rtl="0" algn="l">
              <a:lnSpc>
                <a:spcPct val="92592"/>
              </a:lnSpc>
              <a:spcBef>
                <a:spcPts val="0"/>
              </a:spcBef>
              <a:spcAft>
                <a:spcPts val="0"/>
              </a:spcAft>
              <a:buSzPts val="1000"/>
              <a:buChar char="●"/>
              <a:defRPr sz="1000"/>
            </a:lvl4pPr>
            <a:lvl5pPr indent="596900" lvl="4" marL="0" marR="0" rtl="0" algn="l">
              <a:lnSpc>
                <a:spcPct val="92592"/>
              </a:lnSpc>
              <a:spcBef>
                <a:spcPts val="0"/>
              </a:spcBef>
              <a:spcAft>
                <a:spcPts val="0"/>
              </a:spcAft>
              <a:buSzPts val="1000"/>
              <a:buChar char="○"/>
              <a:defRPr sz="1000"/>
            </a:lvl5pPr>
            <a:lvl6pPr indent="762000" lvl="5" marL="0" marR="0" rtl="0" algn="l">
              <a:lnSpc>
                <a:spcPct val="92592"/>
              </a:lnSpc>
              <a:spcBef>
                <a:spcPts val="0"/>
              </a:spcBef>
              <a:spcAft>
                <a:spcPts val="0"/>
              </a:spcAft>
              <a:buSzPts val="1000"/>
              <a:buChar char="■"/>
              <a:defRPr sz="1000"/>
            </a:lvl6pPr>
            <a:lvl7pPr indent="927100" lvl="6" marL="0" marR="0" rtl="0" algn="l">
              <a:lnSpc>
                <a:spcPct val="92592"/>
              </a:lnSpc>
              <a:spcBef>
                <a:spcPts val="0"/>
              </a:spcBef>
              <a:spcAft>
                <a:spcPts val="0"/>
              </a:spcAft>
              <a:buSzPts val="1000"/>
              <a:buChar char="●"/>
              <a:defRPr sz="1000"/>
            </a:lvl7pPr>
            <a:lvl8pPr indent="1092200" lvl="7" marL="0" marR="0" rtl="0" algn="l">
              <a:lnSpc>
                <a:spcPct val="92592"/>
              </a:lnSpc>
              <a:spcBef>
                <a:spcPts val="0"/>
              </a:spcBef>
              <a:spcAft>
                <a:spcPts val="0"/>
              </a:spcAft>
              <a:buSzPts val="1000"/>
              <a:buChar char="○"/>
              <a:defRPr sz="1000"/>
            </a:lvl8pPr>
            <a:lvl9pPr indent="1257300" lvl="8" marL="0" marR="0" rtl="0" algn="l">
              <a:lnSpc>
                <a:spcPct val="92592"/>
              </a:lnSpc>
              <a:spcBef>
                <a:spcPts val="0"/>
              </a:spcBef>
              <a:spcAft>
                <a:spcPts val="0"/>
              </a:spcAft>
              <a:buSzPts val="1000"/>
              <a:buChar char="■"/>
              <a:defRPr sz="1000"/>
            </a:lvl9pPr>
          </a:lstStyle>
          <a:p/>
        </p:txBody>
      </p:sp>
      <p:sp>
        <p:nvSpPr>
          <p:cNvPr id="25" name="Shape 25"/>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3" name="Shape 223"/>
        <p:cNvGrpSpPr/>
        <p:nvPr/>
      </p:nvGrpSpPr>
      <p:grpSpPr>
        <a:xfrm>
          <a:off x="0" y="0"/>
          <a:ext cx="0" cy="0"/>
          <a:chOff x="0" y="0"/>
          <a:chExt cx="0" cy="0"/>
        </a:xfrm>
      </p:grpSpPr>
      <p:cxnSp>
        <p:nvCxnSpPr>
          <p:cNvPr id="224" name="Shape 224"/>
          <p:cNvCxnSpPr/>
          <p:nvPr/>
        </p:nvCxnSpPr>
        <p:spPr>
          <a:xfrm>
            <a:off x="457181" y="457200"/>
            <a:ext cx="8448600" cy="0"/>
          </a:xfrm>
          <a:prstGeom prst="straightConnector1">
            <a:avLst/>
          </a:prstGeom>
          <a:noFill/>
          <a:ln cap="flat" cmpd="sng" w="9525">
            <a:solidFill>
              <a:srgbClr val="000000"/>
            </a:solidFill>
            <a:prstDash val="solid"/>
            <a:round/>
            <a:headEnd len="sm" w="sm" type="none"/>
            <a:tailEnd len="sm" w="sm" type="none"/>
          </a:ln>
        </p:spPr>
      </p:cxnSp>
      <p:cxnSp>
        <p:nvCxnSpPr>
          <p:cNvPr id="225" name="Shape 225"/>
          <p:cNvCxnSpPr/>
          <p:nvPr/>
        </p:nvCxnSpPr>
        <p:spPr>
          <a:xfrm>
            <a:off x="457181" y="877824"/>
            <a:ext cx="8448600" cy="0"/>
          </a:xfrm>
          <a:prstGeom prst="straightConnector1">
            <a:avLst/>
          </a:prstGeom>
          <a:noFill/>
          <a:ln cap="flat" cmpd="sng" w="9525">
            <a:solidFill>
              <a:srgbClr val="000000"/>
            </a:solidFill>
            <a:prstDash val="solid"/>
            <a:round/>
            <a:headEnd len="sm" w="sm" type="none"/>
            <a:tailEnd len="sm" w="sm" type="none"/>
          </a:ln>
        </p:spPr>
      </p:cxnSp>
      <p:sp>
        <p:nvSpPr>
          <p:cNvPr id="226" name="Shape 226"/>
          <p:cNvSpPr txBox="1"/>
          <p:nvPr>
            <p:ph type="title"/>
          </p:nvPr>
        </p:nvSpPr>
        <p:spPr>
          <a:xfrm>
            <a:off x="457181" y="1060704"/>
            <a:ext cx="8448600" cy="512100"/>
          </a:xfrm>
          <a:prstGeom prst="rect">
            <a:avLst/>
          </a:prstGeom>
          <a:noFill/>
          <a:ln cap="flat" cmpd="sng" w="9525">
            <a:solidFill>
              <a:srgbClr val="000000"/>
            </a:solidFill>
            <a:prstDash val="solid"/>
            <a:round/>
            <a:headEnd len="sm" w="sm" type="none"/>
            <a:tailEnd len="sm" w="sm" type="none"/>
          </a:ln>
        </p:spPr>
        <p:txBody>
          <a:bodyPr anchorCtr="0" anchor="t" bIns="65825" lIns="65825" spcFirstLastPara="1" rIns="65825" wrap="square" tIns="658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66700" lvl="2" marL="0" marR="0" rtl="0" algn="l">
              <a:lnSpc>
                <a:spcPct val="92592"/>
              </a:lnSpc>
              <a:spcBef>
                <a:spcPts val="0"/>
              </a:spcBef>
              <a:spcAft>
                <a:spcPts val="0"/>
              </a:spcAft>
              <a:buSzPts val="1000"/>
              <a:buChar char="■"/>
              <a:defRPr sz="1000"/>
            </a:lvl3pPr>
            <a:lvl4pPr indent="431800" lvl="3" marL="0" marR="0" rtl="0" algn="l">
              <a:lnSpc>
                <a:spcPct val="92592"/>
              </a:lnSpc>
              <a:spcBef>
                <a:spcPts val="0"/>
              </a:spcBef>
              <a:spcAft>
                <a:spcPts val="0"/>
              </a:spcAft>
              <a:buSzPts val="1000"/>
              <a:buChar char="●"/>
              <a:defRPr sz="1000"/>
            </a:lvl4pPr>
            <a:lvl5pPr indent="596900" lvl="4" marL="0" marR="0" rtl="0" algn="l">
              <a:lnSpc>
                <a:spcPct val="92592"/>
              </a:lnSpc>
              <a:spcBef>
                <a:spcPts val="0"/>
              </a:spcBef>
              <a:spcAft>
                <a:spcPts val="0"/>
              </a:spcAft>
              <a:buSzPts val="1000"/>
              <a:buChar char="○"/>
              <a:defRPr sz="1000"/>
            </a:lvl5pPr>
            <a:lvl6pPr indent="762000" lvl="5" marL="0" marR="0" rtl="0" algn="l">
              <a:lnSpc>
                <a:spcPct val="92592"/>
              </a:lnSpc>
              <a:spcBef>
                <a:spcPts val="0"/>
              </a:spcBef>
              <a:spcAft>
                <a:spcPts val="0"/>
              </a:spcAft>
              <a:buSzPts val="1000"/>
              <a:buChar char="■"/>
              <a:defRPr sz="1000"/>
            </a:lvl6pPr>
            <a:lvl7pPr indent="927100" lvl="6" marL="0" marR="0" rtl="0" algn="l">
              <a:lnSpc>
                <a:spcPct val="92592"/>
              </a:lnSpc>
              <a:spcBef>
                <a:spcPts val="0"/>
              </a:spcBef>
              <a:spcAft>
                <a:spcPts val="0"/>
              </a:spcAft>
              <a:buSzPts val="1000"/>
              <a:buChar char="●"/>
              <a:defRPr sz="1000"/>
            </a:lvl7pPr>
            <a:lvl8pPr indent="1092200" lvl="7" marL="0" marR="0" rtl="0" algn="l">
              <a:lnSpc>
                <a:spcPct val="92592"/>
              </a:lnSpc>
              <a:spcBef>
                <a:spcPts val="0"/>
              </a:spcBef>
              <a:spcAft>
                <a:spcPts val="0"/>
              </a:spcAft>
              <a:buSzPts val="1000"/>
              <a:buChar char="○"/>
              <a:defRPr sz="1000"/>
            </a:lvl8pPr>
            <a:lvl9pPr indent="1257300" lvl="8" marL="0" marR="0" rtl="0" algn="l">
              <a:lnSpc>
                <a:spcPct val="92592"/>
              </a:lnSpc>
              <a:spcBef>
                <a:spcPts val="0"/>
              </a:spcBef>
              <a:spcAft>
                <a:spcPts val="0"/>
              </a:spcAft>
              <a:buSzPts val="1000"/>
              <a:buChar char="■"/>
              <a:defRPr sz="1000"/>
            </a:lvl9pPr>
          </a:lstStyle>
          <a:p/>
        </p:txBody>
      </p:sp>
      <p:sp>
        <p:nvSpPr>
          <p:cNvPr id="227" name="Shape 227"/>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p:nvPr/>
        </p:nvSpPr>
        <p:spPr>
          <a:xfrm>
            <a:off x="457181" y="4160520"/>
            <a:ext cx="8448600" cy="621900"/>
          </a:xfrm>
          <a:prstGeom prst="rect">
            <a:avLst/>
          </a:prstGeom>
          <a:noFill/>
          <a:ln>
            <a:noFill/>
          </a:ln>
        </p:spPr>
        <p:txBody>
          <a:bodyPr anchorCtr="0" anchor="t" bIns="0" lIns="0" spcFirstLastPara="1" rIns="0" wrap="square" tIns="0">
            <a:noAutofit/>
          </a:bodyPr>
          <a:lstStyle/>
          <a:p>
            <a:pPr indent="0" lvl="0" marL="0" marR="0" rtl="0" algn="l">
              <a:lnSpc>
                <a:spcPct val="121428"/>
              </a:lnSpc>
              <a:spcBef>
                <a:spcPts val="0"/>
              </a:spcBef>
              <a:spcAft>
                <a:spcPts val="0"/>
              </a:spcAft>
              <a:buNone/>
            </a:pPr>
            <a:r>
              <a:rPr lang="en-US" sz="2000">
                <a:solidFill>
                  <a:srgbClr val="E52123"/>
                </a:solidFill>
                <a:latin typeface="Georgia"/>
                <a:ea typeface="Georgia"/>
                <a:cs typeface="Georgia"/>
                <a:sym typeface="Georgia"/>
              </a:rPr>
              <a:t>Nicole Palidwor</a:t>
            </a:r>
            <a:endParaRPr sz="2000">
              <a:solidFill>
                <a:srgbClr val="E52123"/>
              </a:solidFill>
              <a:latin typeface="Georgia"/>
              <a:ea typeface="Georgia"/>
              <a:cs typeface="Georgia"/>
              <a:sym typeface="Georgia"/>
            </a:endParaRPr>
          </a:p>
          <a:p>
            <a:pPr indent="0" lvl="0" marL="0" marR="0" rtl="0" algn="l">
              <a:lnSpc>
                <a:spcPct val="121428"/>
              </a:lnSpc>
              <a:spcBef>
                <a:spcPts val="0"/>
              </a:spcBef>
              <a:spcAft>
                <a:spcPts val="0"/>
              </a:spcAft>
              <a:buNone/>
            </a:pPr>
            <a:r>
              <a:rPr lang="en-US" sz="2000">
                <a:solidFill>
                  <a:srgbClr val="EAEAEA"/>
                </a:solidFill>
                <a:latin typeface="Georgia"/>
                <a:ea typeface="Georgia"/>
                <a:cs typeface="Georgia"/>
                <a:sym typeface="Georgia"/>
              </a:rPr>
              <a:t>Outcomes Career Coach</a:t>
            </a:r>
            <a:r>
              <a:rPr b="0" lang="en-US" sz="2000" u="none" cap="none" strike="noStrike">
                <a:solidFill>
                  <a:srgbClr val="EAEAEA"/>
                </a:solidFill>
                <a:latin typeface="Georgia"/>
                <a:ea typeface="Georgia"/>
                <a:cs typeface="Georgia"/>
                <a:sym typeface="Georgia"/>
              </a:rPr>
              <a:t> </a:t>
            </a:r>
            <a:endParaRPr sz="1000">
              <a:latin typeface="Georgia"/>
              <a:ea typeface="Georgia"/>
              <a:cs typeface="Georgia"/>
              <a:sym typeface="Georgia"/>
            </a:endParaRPr>
          </a:p>
        </p:txBody>
      </p:sp>
      <p:sp>
        <p:nvSpPr>
          <p:cNvPr id="430" name="Shape 430"/>
          <p:cNvSpPr/>
          <p:nvPr/>
        </p:nvSpPr>
        <p:spPr>
          <a:xfrm>
            <a:off x="457181" y="1133856"/>
            <a:ext cx="8448600" cy="26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6900">
                <a:solidFill>
                  <a:srgbClr val="FFFFFF"/>
                </a:solidFill>
                <a:latin typeface="Oswald"/>
                <a:ea typeface="Oswald"/>
                <a:cs typeface="Oswald"/>
                <a:sym typeface="Oswald"/>
              </a:rPr>
              <a:t>INTERVIEW STRATEGY</a:t>
            </a:r>
            <a:endParaRPr sz="69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88" name="Shape 488"/>
          <p:cNvSpPr txBox="1"/>
          <p:nvPr>
            <p:ph idx="1" type="body"/>
          </p:nvPr>
        </p:nvSpPr>
        <p:spPr>
          <a:xfrm>
            <a:off x="457238" y="682549"/>
            <a:ext cx="8448600" cy="31518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1400">
              <a:latin typeface="Georgia"/>
              <a:ea typeface="Georgia"/>
              <a:cs typeface="Georgia"/>
              <a:sym typeface="Georgia"/>
            </a:endParaRPr>
          </a:p>
          <a:p>
            <a:pPr indent="0" lvl="0" marL="0" rtl="0">
              <a:spcBef>
                <a:spcPts val="700"/>
              </a:spcBef>
              <a:spcAft>
                <a:spcPts val="0"/>
              </a:spcAft>
              <a:buNone/>
            </a:pPr>
            <a:r>
              <a:rPr lang="en-US" sz="1400">
                <a:latin typeface="Georgia"/>
                <a:ea typeface="Georgia"/>
                <a:cs typeface="Georgia"/>
                <a:sym typeface="Georgia"/>
              </a:rPr>
              <a:t>You will encounter questions that will give employers an idea of how you operate and handle common workplace situations. Things like:  </a:t>
            </a:r>
            <a:endParaRPr sz="14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Ability to handle stress						</a:t>
            </a:r>
            <a:r>
              <a:rPr lang="en-US" sz="1800">
                <a:solidFill>
                  <a:schemeClr val="dk1"/>
                </a:solidFill>
                <a:latin typeface="Georgia"/>
                <a:ea typeface="Georgia"/>
                <a:cs typeface="Georgia"/>
                <a:sym typeface="Georgia"/>
              </a:rPr>
              <a:t>Goal setting </a:t>
            </a:r>
            <a:r>
              <a:rPr lang="en-US" sz="1800">
                <a:latin typeface="Georgia"/>
                <a:ea typeface="Georgia"/>
                <a:cs typeface="Georgia"/>
                <a:sym typeface="Georgia"/>
              </a:rPr>
              <a:t>	</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Adaptability 									</a:t>
            </a:r>
            <a:r>
              <a:rPr lang="en-US" sz="1800">
                <a:solidFill>
                  <a:schemeClr val="dk1"/>
                </a:solidFill>
                <a:latin typeface="Georgia"/>
                <a:ea typeface="Georgia"/>
                <a:cs typeface="Georgia"/>
                <a:sym typeface="Georgia"/>
              </a:rPr>
              <a:t>Initiative</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Analytical skills / problem-solving skills			</a:t>
            </a:r>
            <a:r>
              <a:rPr lang="en-US" sz="1800">
                <a:solidFill>
                  <a:schemeClr val="dk1"/>
                </a:solidFill>
                <a:latin typeface="Georgia"/>
                <a:ea typeface="Georgia"/>
                <a:cs typeface="Georgia"/>
                <a:sym typeface="Georgia"/>
              </a:rPr>
              <a:t>Integrity/honesty</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Attention to detail							</a:t>
            </a:r>
            <a:r>
              <a:rPr lang="en-US" sz="1800">
                <a:solidFill>
                  <a:schemeClr val="dk1"/>
                </a:solidFill>
                <a:latin typeface="Georgia"/>
                <a:ea typeface="Georgia"/>
                <a:cs typeface="Georgia"/>
                <a:sym typeface="Georgia"/>
              </a:rPr>
              <a:t>Interpersonal skills</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Client focus/customer orientation				</a:t>
            </a:r>
            <a:r>
              <a:rPr lang="en-US" sz="1800">
                <a:solidFill>
                  <a:schemeClr val="dk1"/>
                </a:solidFill>
                <a:latin typeface="Georgia"/>
                <a:ea typeface="Georgia"/>
                <a:cs typeface="Georgia"/>
                <a:sym typeface="Georgia"/>
              </a:rPr>
              <a:t>Leadership</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Communication								</a:t>
            </a:r>
            <a:r>
              <a:rPr lang="en-US" sz="1800">
                <a:solidFill>
                  <a:schemeClr val="dk1"/>
                </a:solidFill>
                <a:latin typeface="Georgia"/>
                <a:ea typeface="Georgia"/>
                <a:cs typeface="Georgia"/>
                <a:sym typeface="Georgia"/>
              </a:rPr>
              <a:t>Time management</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Creativity									</a:t>
            </a:r>
            <a:r>
              <a:rPr lang="en-US" sz="1800">
                <a:solidFill>
                  <a:schemeClr val="dk1"/>
                </a:solidFill>
                <a:latin typeface="Georgia"/>
                <a:ea typeface="Georgia"/>
                <a:cs typeface="Georgia"/>
                <a:sym typeface="Georgia"/>
              </a:rPr>
              <a:t>Teamwork</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Decision-making ability 						</a:t>
            </a:r>
            <a:r>
              <a:rPr lang="en-US" sz="1800">
                <a:solidFill>
                  <a:schemeClr val="dk1"/>
                </a:solidFill>
                <a:latin typeface="Georgia"/>
                <a:ea typeface="Georgia"/>
                <a:cs typeface="Georgia"/>
                <a:sym typeface="Georgia"/>
              </a:rPr>
              <a:t>Tenacity/resilience</a:t>
            </a:r>
            <a:r>
              <a:rPr lang="en-US" sz="1800">
                <a:latin typeface="Georgia"/>
                <a:ea typeface="Georgia"/>
                <a:cs typeface="Georgia"/>
                <a:sym typeface="Georgia"/>
              </a:rPr>
              <a:t>			</a:t>
            </a:r>
            <a:endParaRPr sz="1800">
              <a:latin typeface="Georgia"/>
              <a:ea typeface="Georgia"/>
              <a:cs typeface="Georgia"/>
              <a:sym typeface="Georgia"/>
            </a:endParaRPr>
          </a:p>
          <a:p>
            <a:pPr indent="0" lvl="0" marL="457200" rtl="0">
              <a:spcBef>
                <a:spcPts val="700"/>
              </a:spcBef>
              <a:spcAft>
                <a:spcPts val="0"/>
              </a:spcAft>
              <a:buNone/>
            </a:pPr>
            <a:r>
              <a:rPr lang="en-US" sz="1800">
                <a:latin typeface="Georgia"/>
                <a:ea typeface="Georgia"/>
                <a:cs typeface="Georgia"/>
                <a:sym typeface="Georgia"/>
              </a:rPr>
              <a:t>		</a:t>
            </a:r>
            <a:endParaRPr sz="1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457200" rtl="0">
              <a:spcBef>
                <a:spcPts val="700"/>
              </a:spcBef>
              <a:spcAft>
                <a:spcPts val="0"/>
              </a:spcAft>
              <a:buNone/>
            </a:pPr>
            <a:r>
              <a:t/>
            </a:r>
            <a:endParaRPr sz="800">
              <a:latin typeface="Georgia"/>
              <a:ea typeface="Georgia"/>
              <a:cs typeface="Georgia"/>
              <a:sym typeface="Georgia"/>
            </a:endParaRPr>
          </a:p>
          <a:p>
            <a:pPr indent="0" lvl="0" marL="0" rtl="0">
              <a:spcBef>
                <a:spcPts val="700"/>
              </a:spcBef>
              <a:spcAft>
                <a:spcPts val="0"/>
              </a:spcAft>
              <a:buNone/>
            </a:pPr>
            <a:r>
              <a:t/>
            </a:r>
            <a:endParaRPr>
              <a:latin typeface="Georgia"/>
              <a:ea typeface="Georgia"/>
              <a:cs typeface="Georgia"/>
              <a:sym typeface="Georgia"/>
            </a:endParaRPr>
          </a:p>
          <a:p>
            <a:pPr indent="0" lvl="0" marL="0" rtl="0">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94" name="Shape 494"/>
          <p:cNvSpPr txBox="1"/>
          <p:nvPr>
            <p:ph idx="1" type="body"/>
          </p:nvPr>
        </p:nvSpPr>
        <p:spPr>
          <a:xfrm>
            <a:off x="457175" y="668309"/>
            <a:ext cx="8448600" cy="31518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Be specific!</a:t>
            </a:r>
            <a:br>
              <a:rPr lang="en-US" sz="2400">
                <a:latin typeface="Georgia"/>
                <a:ea typeface="Georgia"/>
                <a:cs typeface="Georgia"/>
                <a:sym typeface="Georgia"/>
              </a:rPr>
            </a:b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Avoid using passive language such as, "I would do...," or "One should do...."</a:t>
            </a:r>
            <a:br>
              <a:rPr lang="en-US" sz="2400">
                <a:latin typeface="Georgia"/>
                <a:ea typeface="Georgia"/>
                <a:cs typeface="Georgia"/>
                <a:sym typeface="Georgia"/>
              </a:rPr>
            </a:b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Talk about what you, individually, actually did. </a:t>
            </a:r>
            <a:endParaRPr sz="2400">
              <a:latin typeface="Georgia"/>
              <a:ea typeface="Georgia"/>
              <a:cs typeface="Georgia"/>
              <a:sym typeface="Georgia"/>
            </a:endParaRPr>
          </a:p>
          <a:p>
            <a:pPr indent="0" lvl="0" marL="457200" rtl="0">
              <a:spcBef>
                <a:spcPts val="700"/>
              </a:spcBef>
              <a:spcAft>
                <a:spcPts val="0"/>
              </a:spcAft>
              <a:buNone/>
            </a:pPr>
            <a:r>
              <a:t/>
            </a:r>
            <a:endParaRPr sz="2400">
              <a:latin typeface="Georgia"/>
              <a:ea typeface="Georgia"/>
              <a:cs typeface="Georgia"/>
              <a:sym typeface="Georgia"/>
            </a:endParaRPr>
          </a:p>
          <a:p>
            <a:pPr indent="0" lvl="0" marL="0" rtl="0">
              <a:spcBef>
                <a:spcPts val="700"/>
              </a:spcBef>
              <a:spcAft>
                <a:spcPts val="0"/>
              </a:spcAft>
              <a:buNone/>
            </a:pPr>
            <a:r>
              <a:t/>
            </a:r>
            <a:endParaRPr sz="24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500" name="Shape 500"/>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INTERVIEW BEST PRACTICES</a:t>
            </a:r>
            <a:endParaRPr sz="69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BEST PRACTICES</a:t>
            </a:r>
            <a:endParaRPr sz="1000">
              <a:latin typeface="Oswald"/>
              <a:ea typeface="Oswald"/>
              <a:cs typeface="Oswald"/>
              <a:sym typeface="Oswald"/>
            </a:endParaRPr>
          </a:p>
        </p:txBody>
      </p:sp>
      <p:sp>
        <p:nvSpPr>
          <p:cNvPr id="506" name="Shape 506"/>
          <p:cNvSpPr txBox="1"/>
          <p:nvPr>
            <p:ph idx="1" type="body"/>
          </p:nvPr>
        </p:nvSpPr>
        <p:spPr>
          <a:xfrm>
            <a:off x="457175" y="774784"/>
            <a:ext cx="87177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800" u="sng">
              <a:latin typeface="Georgia"/>
              <a:ea typeface="Georgia"/>
              <a:cs typeface="Georgia"/>
              <a:sym typeface="Georgia"/>
            </a:endParaRPr>
          </a:p>
          <a:p>
            <a:pPr indent="0" lvl="0" marL="0" marR="0" rtl="0" algn="l">
              <a:lnSpc>
                <a:spcPct val="76562"/>
              </a:lnSpc>
              <a:spcBef>
                <a:spcPts val="0"/>
              </a:spcBef>
              <a:spcAft>
                <a:spcPts val="0"/>
              </a:spcAft>
              <a:buNone/>
            </a:pPr>
            <a:r>
              <a:rPr lang="en-US" sz="1800">
                <a:latin typeface="Georgia"/>
                <a:ea typeface="Georgia"/>
                <a:cs typeface="Georgia"/>
                <a:sym typeface="Georgia"/>
              </a:rPr>
              <a:t>PREP! Practice makes perfect. </a:t>
            </a:r>
            <a:endParaRPr sz="1800">
              <a:latin typeface="Georgia"/>
              <a:ea typeface="Georgia"/>
              <a:cs typeface="Georgia"/>
              <a:sym typeface="Georgia"/>
            </a:endParaRPr>
          </a:p>
          <a:p>
            <a:pPr indent="0" lvl="0" marL="457200" marR="0" rtl="0" algn="l">
              <a:lnSpc>
                <a:spcPct val="76562"/>
              </a:lnSpc>
              <a:spcBef>
                <a:spcPts val="0"/>
              </a:spcBef>
              <a:spcAft>
                <a:spcPts val="0"/>
              </a:spcAft>
              <a:buNone/>
            </a:pPr>
            <a:br>
              <a:rPr lang="en-US" sz="1800">
                <a:latin typeface="Georgia"/>
                <a:ea typeface="Georgia"/>
                <a:cs typeface="Georgia"/>
                <a:sym typeface="Georgia"/>
              </a:rPr>
            </a:br>
            <a:endParaRPr sz="1800">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Prepare your surroundings.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Have talking points.</a:t>
            </a:r>
            <a:endParaRPr sz="1800">
              <a:solidFill>
                <a:schemeClr val="dk1"/>
              </a:solidFill>
              <a:latin typeface="Georgia"/>
              <a:ea typeface="Georgia"/>
              <a:cs typeface="Georgia"/>
              <a:sym typeface="Georgia"/>
            </a:endParaRPr>
          </a:p>
          <a:p>
            <a:pPr indent="0" lvl="0" marL="457200" rtl="0">
              <a:lnSpc>
                <a:spcPct val="115000"/>
              </a:lnSpc>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pic>
        <p:nvPicPr>
          <p:cNvPr id="507" name="Shape 507"/>
          <p:cNvPicPr preferRelativeResize="0"/>
          <p:nvPr/>
        </p:nvPicPr>
        <p:blipFill>
          <a:blip r:embed="rId3">
            <a:alphaModFix/>
          </a:blip>
          <a:stretch>
            <a:fillRect/>
          </a:stretch>
        </p:blipFill>
        <p:spPr>
          <a:xfrm>
            <a:off x="6916575" y="1177071"/>
            <a:ext cx="1778675" cy="118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INTERVIEW BEST PRACTICES</a:t>
            </a:r>
            <a:endParaRPr sz="1000">
              <a:latin typeface="Oswald"/>
              <a:ea typeface="Oswald"/>
              <a:cs typeface="Oswald"/>
              <a:sym typeface="Oswald"/>
            </a:endParaRPr>
          </a:p>
        </p:txBody>
      </p:sp>
      <p:sp>
        <p:nvSpPr>
          <p:cNvPr id="513" name="Shape 513"/>
          <p:cNvSpPr txBox="1"/>
          <p:nvPr>
            <p:ph idx="1" type="body"/>
          </p:nvPr>
        </p:nvSpPr>
        <p:spPr>
          <a:xfrm>
            <a:off x="457175" y="832901"/>
            <a:ext cx="8448600" cy="3151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rPr lang="en-US" sz="1800">
                <a:solidFill>
                  <a:schemeClr val="dk1"/>
                </a:solidFill>
                <a:latin typeface="Georgia"/>
                <a:ea typeface="Georgia"/>
                <a:cs typeface="Georgia"/>
                <a:sym typeface="Georgia"/>
              </a:rPr>
              <a:t>Tell stories / provide examples.</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800">
              <a:solidFill>
                <a:schemeClr val="dk1"/>
              </a:solidFill>
              <a:highlight>
                <a:schemeClr val="lt1"/>
              </a:highlight>
              <a:latin typeface="Georgia"/>
              <a:ea typeface="Georgia"/>
              <a:cs typeface="Georgia"/>
              <a:sym typeface="Georgia"/>
            </a:endParaRPr>
          </a:p>
          <a:p>
            <a:pPr indent="0" lvl="0" marL="0" marR="0" rtl="0" algn="l">
              <a:lnSpc>
                <a:spcPct val="100000"/>
              </a:lnSpc>
              <a:spcBef>
                <a:spcPts val="0"/>
              </a:spcBef>
              <a:spcAft>
                <a:spcPts val="0"/>
              </a:spcAft>
              <a:buNone/>
            </a:pPr>
            <a:r>
              <a:t/>
            </a:r>
            <a:endParaRPr sz="1800">
              <a:solidFill>
                <a:schemeClr val="dk1"/>
              </a:solidFill>
              <a:highlight>
                <a:schemeClr val="lt1"/>
              </a:highlight>
              <a:latin typeface="Georgia"/>
              <a:ea typeface="Georgia"/>
              <a:cs typeface="Georgia"/>
              <a:sym typeface="Georgia"/>
            </a:endParaRPr>
          </a:p>
          <a:p>
            <a:pPr indent="0" lvl="0" marL="0" marR="0" rtl="0" algn="l">
              <a:lnSpc>
                <a:spcPct val="100000"/>
              </a:lnSpc>
              <a:spcBef>
                <a:spcPts val="0"/>
              </a:spcBef>
              <a:spcAft>
                <a:spcPts val="0"/>
              </a:spcAft>
              <a:buNone/>
            </a:pPr>
            <a:r>
              <a:rPr lang="en-US" sz="1800">
                <a:solidFill>
                  <a:schemeClr val="dk1"/>
                </a:solidFill>
                <a:latin typeface="Georgia"/>
                <a:ea typeface="Georgia"/>
                <a:cs typeface="Georgia"/>
                <a:sym typeface="Georgia"/>
              </a:rPr>
              <a:t>Turn the interview into a conversation.</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rPr lang="en-US" sz="1800">
                <a:solidFill>
                  <a:schemeClr val="dk1"/>
                </a:solidFill>
                <a:latin typeface="Georgia"/>
                <a:ea typeface="Georgia"/>
                <a:cs typeface="Georgia"/>
                <a:sym typeface="Georgia"/>
              </a:rPr>
              <a:t>Never end an answer with “I don't know”. </a:t>
            </a:r>
            <a:endParaRPr sz="1800">
              <a:solidFill>
                <a:schemeClr val="dk1"/>
              </a:solidFill>
              <a:latin typeface="Georgia"/>
              <a:ea typeface="Georgia"/>
              <a:cs typeface="Georgia"/>
              <a:sym typeface="Georgia"/>
            </a:endParaRPr>
          </a:p>
          <a:p>
            <a:pPr indent="0" lvl="0" marL="457200" rtl="0">
              <a:spcBef>
                <a:spcPts val="700"/>
              </a:spcBef>
              <a:spcAft>
                <a:spcPts val="0"/>
              </a:spcAft>
              <a:buNone/>
            </a:pPr>
            <a:r>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INTERVIEW BEST PRACTICES</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519" name="Shape 519"/>
          <p:cNvSpPr txBox="1"/>
          <p:nvPr>
            <p:ph idx="1" type="body"/>
          </p:nvPr>
        </p:nvSpPr>
        <p:spPr>
          <a:xfrm>
            <a:off x="457175" y="832901"/>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Be aware of the details.</a:t>
            </a:r>
            <a:endParaRPr sz="1800">
              <a:solidFill>
                <a:schemeClr val="dk1"/>
              </a:solidFill>
              <a:latin typeface="Georgia"/>
              <a:ea typeface="Georgia"/>
              <a:cs typeface="Georgia"/>
              <a:sym typeface="Georgia"/>
            </a:endParaRPr>
          </a:p>
          <a:p>
            <a:pPr indent="0" lvl="0" marL="45720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Be nice to everyone you meet.</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Be POSITIVE!</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US" sz="1800">
                <a:solidFill>
                  <a:schemeClr val="dk1"/>
                </a:solidFill>
                <a:latin typeface="Georgia"/>
                <a:ea typeface="Georgia"/>
                <a:cs typeface="Georgia"/>
                <a:sym typeface="Georgia"/>
              </a:rPr>
              <a:t>Dress for success.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INTERVIEW BEST PRACTICES</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525" name="Shape 525"/>
          <p:cNvSpPr txBox="1"/>
          <p:nvPr>
            <p:ph idx="1" type="body"/>
          </p:nvPr>
        </p:nvSpPr>
        <p:spPr>
          <a:xfrm>
            <a:off x="457175" y="832901"/>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marR="0" rtl="0" algn="l">
              <a:lnSpc>
                <a:spcPct val="100000"/>
              </a:lnSpc>
              <a:spcBef>
                <a:spcPts val="0"/>
              </a:spcBef>
              <a:spcAft>
                <a:spcPts val="0"/>
              </a:spcAft>
              <a:buNone/>
            </a:pPr>
            <a:r>
              <a:rPr lang="en-US" sz="1800">
                <a:latin typeface="Georgia"/>
                <a:ea typeface="Georgia"/>
                <a:cs typeface="Georgia"/>
                <a:sym typeface="Georgia"/>
              </a:rPr>
              <a:t>Phone screeners, interviewers, and hiring managers are trained to be enthusiastic, friendly and upbeat representatives for the company. They might sound like your best friend or your new advocate, but they are not! </a:t>
            </a:r>
            <a:br>
              <a:rPr lang="en-US" sz="1800">
                <a:latin typeface="Georgia"/>
                <a:ea typeface="Georgia"/>
                <a:cs typeface="Georgia"/>
                <a:sym typeface="Georgia"/>
              </a:rPr>
            </a:br>
            <a:endParaRPr sz="1800">
              <a:latin typeface="Georgia"/>
              <a:ea typeface="Georgia"/>
              <a:cs typeface="Georgia"/>
              <a:sym typeface="Georgia"/>
            </a:endParaRPr>
          </a:p>
          <a:p>
            <a:pPr indent="0" lvl="0" marL="0" marR="0" rtl="0" algn="l">
              <a:lnSpc>
                <a:spcPct val="100000"/>
              </a:lnSpc>
              <a:spcBef>
                <a:spcPts val="0"/>
              </a:spcBef>
              <a:spcAft>
                <a:spcPts val="0"/>
              </a:spcAft>
              <a:buNone/>
            </a:pPr>
            <a:r>
              <a:rPr lang="en-US" sz="1800">
                <a:latin typeface="Georgia"/>
                <a:ea typeface="Georgia"/>
                <a:cs typeface="Georgia"/>
                <a:sym typeface="Georgia"/>
              </a:rPr>
              <a:t>They are there to protect the company from hiring the wrong fit. </a:t>
            </a:r>
            <a:br>
              <a:rPr lang="en-US" sz="1800">
                <a:latin typeface="Georgia"/>
                <a:ea typeface="Georgia"/>
                <a:cs typeface="Georgia"/>
                <a:sym typeface="Georgia"/>
              </a:rPr>
            </a:br>
            <a:endParaRPr sz="1800">
              <a:latin typeface="Georgia"/>
              <a:ea typeface="Georgia"/>
              <a:cs typeface="Georgia"/>
              <a:sym typeface="Georgia"/>
            </a:endParaRPr>
          </a:p>
          <a:p>
            <a:pPr indent="0" lvl="0" marL="0" marR="0" rtl="0" algn="l">
              <a:lnSpc>
                <a:spcPct val="100000"/>
              </a:lnSpc>
              <a:spcBef>
                <a:spcPts val="0"/>
              </a:spcBef>
              <a:spcAft>
                <a:spcPts val="0"/>
              </a:spcAft>
              <a:buNone/>
            </a:pPr>
            <a:r>
              <a:rPr lang="en-US" sz="1800">
                <a:latin typeface="Georgia"/>
                <a:ea typeface="Georgia"/>
                <a:cs typeface="Georgia"/>
                <a:sym typeface="Georgia"/>
              </a:rPr>
              <a:t>Interviewers may use a variety of tactics to get your to volunteer sensitive information that would be illegal to ask in an interview, but can be highly valuable in the selection process.</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INTERVIEW BEST PRACTICES</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531" name="Shape 531"/>
          <p:cNvSpPr txBox="1"/>
          <p:nvPr>
            <p:ph idx="1" type="body"/>
          </p:nvPr>
        </p:nvSpPr>
        <p:spPr>
          <a:xfrm>
            <a:off x="457175" y="832901"/>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marR="0" rtl="0" algn="l">
              <a:lnSpc>
                <a:spcPct val="100000"/>
              </a:lnSpc>
              <a:spcBef>
                <a:spcPts val="0"/>
              </a:spcBef>
              <a:spcAft>
                <a:spcPts val="0"/>
              </a:spcAft>
              <a:buNone/>
            </a:pPr>
            <a:r>
              <a:rPr lang="en-US" sz="1800">
                <a:latin typeface="Georgia"/>
                <a:ea typeface="Georgia"/>
                <a:cs typeface="Georgia"/>
                <a:sym typeface="Georgia"/>
              </a:rPr>
              <a:t>Be aware of your body language &amp; tone of voice! </a:t>
            </a:r>
            <a:endParaRPr sz="1800">
              <a:latin typeface="Georgia"/>
              <a:ea typeface="Georgia"/>
              <a:cs typeface="Georgia"/>
              <a:sym typeface="Georgia"/>
            </a:endParaRPr>
          </a:p>
          <a:p>
            <a:pPr indent="0" lvl="0" marL="457200" marR="0" rtl="0" algn="l">
              <a:lnSpc>
                <a:spcPct val="100000"/>
              </a:lnSpc>
              <a:spcBef>
                <a:spcPts val="0"/>
              </a:spcBef>
              <a:spcAft>
                <a:spcPts val="0"/>
              </a:spcAft>
              <a:buNone/>
            </a:pPr>
            <a:r>
              <a:t/>
            </a:r>
            <a:endParaRPr sz="1800">
              <a:latin typeface="Georgia"/>
              <a:ea typeface="Georgia"/>
              <a:cs typeface="Georgia"/>
              <a:sym typeface="Georgia"/>
            </a:endParaRPr>
          </a:p>
          <a:p>
            <a:pPr indent="0" lvl="0" marL="457200" marR="0" rtl="0" algn="l">
              <a:lnSpc>
                <a:spcPct val="100000"/>
              </a:lnSpc>
              <a:spcBef>
                <a:spcPts val="0"/>
              </a:spcBef>
              <a:spcAft>
                <a:spcPts val="0"/>
              </a:spcAft>
              <a:buNone/>
            </a:pPr>
            <a:r>
              <a:rPr lang="en-US" sz="1800">
                <a:latin typeface="Georgia"/>
                <a:ea typeface="Georgia"/>
                <a:cs typeface="Georgia"/>
                <a:sym typeface="Georgia"/>
              </a:rPr>
              <a:t>A study featured in Forbes &amp; Businessweek showed that only 7% of an interviewer’s impression of you is based off what you say. 55% is based on your body language and 38% is based on your tone of voice. </a:t>
            </a:r>
            <a:br>
              <a:rPr lang="en-US" sz="1800">
                <a:latin typeface="Georgia"/>
                <a:ea typeface="Georgia"/>
                <a:cs typeface="Georgia"/>
                <a:sym typeface="Georgia"/>
              </a:rPr>
            </a:br>
            <a:r>
              <a:rPr lang="en-US" sz="1800">
                <a:latin typeface="Georgia"/>
                <a:ea typeface="Georgia"/>
                <a:cs typeface="Georgia"/>
                <a:sym typeface="Georgia"/>
              </a:rPr>
              <a:t> </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Smile. Great eye contact. Confident handshake. </a:t>
            </a:r>
            <a:br>
              <a:rPr lang="en-US" sz="1800">
                <a:latin typeface="Georgia"/>
                <a:ea typeface="Georgia"/>
                <a:cs typeface="Georgia"/>
                <a:sym typeface="Georgia"/>
              </a:rPr>
            </a:br>
            <a:endParaRPr sz="1800">
              <a:latin typeface="Georgia"/>
              <a:ea typeface="Georgia"/>
              <a:cs typeface="Georgia"/>
              <a:sym typeface="Georgia"/>
            </a:endParaRPr>
          </a:p>
          <a:p>
            <a:pPr indent="0" lvl="0" marL="0" marR="0" rtl="0" algn="l">
              <a:lnSpc>
                <a:spcPct val="100000"/>
              </a:lnSpc>
              <a:spcBef>
                <a:spcPts val="0"/>
              </a:spcBef>
              <a:spcAft>
                <a:spcPts val="0"/>
              </a:spcAft>
              <a:buNone/>
            </a:pPr>
            <a:r>
              <a:rPr lang="en-US" sz="1800">
                <a:latin typeface="Georgia"/>
                <a:ea typeface="Georgia"/>
                <a:cs typeface="Georgia"/>
                <a:sym typeface="Georgia"/>
              </a:rPr>
              <a:t>Avoid:	</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Slouching</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Staring at the floor</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Arms folded</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Hands in pocket</a:t>
            </a:r>
            <a:endParaRPr sz="1800">
              <a:latin typeface="Georgia"/>
              <a:ea typeface="Georgia"/>
              <a:cs typeface="Georgia"/>
              <a:sym typeface="Georgia"/>
            </a:endParaRPr>
          </a:p>
          <a:p>
            <a:pPr indent="457200" lvl="0" marL="0" marR="0" rtl="0" algn="l">
              <a:lnSpc>
                <a:spcPct val="100000"/>
              </a:lnSpc>
              <a:spcBef>
                <a:spcPts val="0"/>
              </a:spcBef>
              <a:spcAft>
                <a:spcPts val="0"/>
              </a:spcAft>
              <a:buNone/>
            </a:pPr>
            <a:r>
              <a:rPr lang="en-US" sz="1800">
                <a:latin typeface="Georgia"/>
                <a:ea typeface="Georgia"/>
                <a:cs typeface="Georgia"/>
                <a:sym typeface="Georgia"/>
              </a:rPr>
              <a:t>Movement (shaking your leg + jiggling your foot)</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pic>
        <p:nvPicPr>
          <p:cNvPr id="532" name="Shape 532"/>
          <p:cNvPicPr preferRelativeResize="0"/>
          <p:nvPr/>
        </p:nvPicPr>
        <p:blipFill>
          <a:blip r:embed="rId3">
            <a:alphaModFix/>
          </a:blip>
          <a:stretch>
            <a:fillRect/>
          </a:stretch>
        </p:blipFill>
        <p:spPr>
          <a:xfrm>
            <a:off x="6535668" y="2319375"/>
            <a:ext cx="2269200" cy="226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US" sz="2300">
                <a:solidFill>
                  <a:schemeClr val="dk1"/>
                </a:solidFill>
                <a:latin typeface="Oswald"/>
                <a:ea typeface="Oswald"/>
                <a:cs typeface="Oswald"/>
                <a:sym typeface="Oswald"/>
              </a:rPr>
              <a:t>INTERVIEW BEST PRACTICES</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538" name="Shape 538"/>
          <p:cNvSpPr txBox="1"/>
          <p:nvPr>
            <p:ph idx="1" type="body"/>
          </p:nvPr>
        </p:nvSpPr>
        <p:spPr>
          <a:xfrm>
            <a:off x="457175" y="832901"/>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76562"/>
              </a:lnSpc>
              <a:spcBef>
                <a:spcPts val="0"/>
              </a:spcBef>
              <a:spcAft>
                <a:spcPts val="0"/>
              </a:spcAft>
              <a:buNone/>
            </a:pPr>
            <a:r>
              <a:rPr lang="en-US" sz="1800">
                <a:solidFill>
                  <a:schemeClr val="dk1"/>
                </a:solidFill>
                <a:latin typeface="Georgia"/>
                <a:ea typeface="Georgia"/>
                <a:cs typeface="Georgia"/>
                <a:sym typeface="Georgia"/>
              </a:rPr>
              <a:t>Be true to thyself.</a:t>
            </a:r>
            <a:endParaRPr sz="1800">
              <a:solidFill>
                <a:schemeClr val="dk1"/>
              </a:solidFill>
              <a:latin typeface="Georgia"/>
              <a:ea typeface="Georgia"/>
              <a:cs typeface="Georgia"/>
              <a:sym typeface="Georgia"/>
            </a:endParaRPr>
          </a:p>
          <a:p>
            <a:pPr indent="0" lvl="0" marL="457200" rtl="0">
              <a:lnSpc>
                <a:spcPct val="76562"/>
              </a:lnSpc>
              <a:spcBef>
                <a:spcPts val="0"/>
              </a:spcBef>
              <a:spcAft>
                <a:spcPts val="0"/>
              </a:spcAft>
              <a:buNone/>
            </a:pPr>
            <a:r>
              <a:rPr lang="en-US" sz="1800">
                <a:solidFill>
                  <a:schemeClr val="dk1"/>
                </a:solidFill>
                <a:latin typeface="Georgia"/>
                <a:ea typeface="Georgia"/>
                <a:cs typeface="Georgia"/>
                <a:sym typeface="Georgia"/>
              </a:rPr>
              <a:t>If it doesn’t feel right, don’t be afraid to end the interview.</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lnSpc>
                <a:spcPct val="76562"/>
              </a:lnSpc>
              <a:spcBef>
                <a:spcPts val="0"/>
              </a:spcBef>
              <a:spcAft>
                <a:spcPts val="0"/>
              </a:spcAft>
              <a:buNone/>
            </a:pPr>
            <a:r>
              <a:rPr lang="en-US" sz="1800">
                <a:solidFill>
                  <a:schemeClr val="dk1"/>
                </a:solidFill>
                <a:latin typeface="Georgia"/>
                <a:ea typeface="Georgia"/>
                <a:cs typeface="Georgia"/>
                <a:sym typeface="Georgia"/>
              </a:rPr>
              <a:t>Always follow up.</a:t>
            </a:r>
            <a:endParaRPr sz="1800">
              <a:solidFill>
                <a:schemeClr val="dk1"/>
              </a:solidFill>
              <a:latin typeface="Georgia"/>
              <a:ea typeface="Georgia"/>
              <a:cs typeface="Georgia"/>
              <a:sym typeface="Georgia"/>
            </a:endParaRPr>
          </a:p>
          <a:p>
            <a:pPr indent="0" lvl="0" marL="457200" rtl="0">
              <a:lnSpc>
                <a:spcPct val="76562"/>
              </a:lnSpc>
              <a:spcBef>
                <a:spcPts val="0"/>
              </a:spcBef>
              <a:spcAft>
                <a:spcPts val="0"/>
              </a:spcAft>
              <a:buNone/>
            </a:pPr>
            <a:r>
              <a:rPr lang="en-US" sz="1800">
                <a:solidFill>
                  <a:schemeClr val="dk1"/>
                </a:solidFill>
                <a:latin typeface="Georgia"/>
                <a:ea typeface="Georgia"/>
                <a:cs typeface="Georgia"/>
                <a:sym typeface="Georgia"/>
              </a:rPr>
              <a:t>Follow up questions. </a:t>
            </a:r>
            <a:endParaRPr sz="1800">
              <a:solidFill>
                <a:schemeClr val="dk1"/>
              </a:solidFill>
              <a:latin typeface="Georgia"/>
              <a:ea typeface="Georgia"/>
              <a:cs typeface="Georgia"/>
              <a:sym typeface="Georgia"/>
            </a:endParaRPr>
          </a:p>
          <a:p>
            <a:pPr indent="0" lvl="0" marL="457200" rtl="0">
              <a:lnSpc>
                <a:spcPct val="76562"/>
              </a:lnSpc>
              <a:spcBef>
                <a:spcPts val="0"/>
              </a:spcBef>
              <a:spcAft>
                <a:spcPts val="0"/>
              </a:spcAft>
              <a:buNone/>
            </a:pPr>
            <a:r>
              <a:rPr lang="en-US" sz="1800">
                <a:solidFill>
                  <a:schemeClr val="dk1"/>
                </a:solidFill>
                <a:latin typeface="Georgia"/>
                <a:ea typeface="Georgia"/>
                <a:cs typeface="Georgia"/>
                <a:sym typeface="Georgia"/>
              </a:rPr>
              <a:t>Follow up/thank you notes.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id="543" name="Shape 543"/>
          <p:cNvPicPr preferRelativeResize="0"/>
          <p:nvPr/>
        </p:nvPicPr>
        <p:blipFill>
          <a:blip r:embed="rId3">
            <a:alphaModFix/>
          </a:blip>
          <a:stretch>
            <a:fillRect/>
          </a:stretch>
        </p:blipFill>
        <p:spPr>
          <a:xfrm>
            <a:off x="767921" y="2232720"/>
            <a:ext cx="685772" cy="685772"/>
          </a:xfrm>
          <a:prstGeom prst="rect">
            <a:avLst/>
          </a:prstGeom>
          <a:noFill/>
          <a:ln>
            <a:noFill/>
          </a:ln>
        </p:spPr>
      </p:pic>
      <p:sp>
        <p:nvSpPr>
          <p:cNvPr id="544" name="Shape 544"/>
          <p:cNvSpPr txBox="1"/>
          <p:nvPr/>
        </p:nvSpPr>
        <p:spPr>
          <a:xfrm>
            <a:off x="522915" y="1580616"/>
            <a:ext cx="1986900" cy="2188200"/>
          </a:xfrm>
          <a:prstGeom prst="rect">
            <a:avLst/>
          </a:prstGeom>
          <a:noFill/>
          <a:ln>
            <a:noFill/>
          </a:ln>
        </p:spPr>
        <p:txBody>
          <a:bodyPr anchorCtr="0" anchor="ctr" bIns="65825" lIns="65825" spcFirstLastPara="1" rIns="65825" wrap="square" tIns="65825">
            <a:noAutofit/>
          </a:bodyPr>
          <a:lstStyle/>
          <a:p>
            <a:pPr indent="330200" lvl="0" marL="0" rtl="0">
              <a:lnSpc>
                <a:spcPct val="120000"/>
              </a:lnSpc>
              <a:spcBef>
                <a:spcPts val="0"/>
              </a:spcBef>
              <a:spcAft>
                <a:spcPts val="0"/>
              </a:spcAft>
              <a:buNone/>
            </a:pPr>
            <a:r>
              <a:rPr b="1" lang="en-US" sz="800">
                <a:solidFill>
                  <a:srgbClr val="FFFFFF"/>
                </a:solidFill>
                <a:latin typeface="Oswald"/>
                <a:ea typeface="Oswald"/>
                <a:cs typeface="Oswald"/>
                <a:sym typeface="Oswald"/>
              </a:rPr>
              <a:t>EXERCISE</a:t>
            </a:r>
            <a:endParaRPr b="1" sz="8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700">
              <a:solidFill>
                <a:srgbClr val="FFFFFF"/>
              </a:solidFill>
              <a:latin typeface="Oswald"/>
              <a:ea typeface="Oswald"/>
              <a:cs typeface="Oswald"/>
              <a:sym typeface="Oswald"/>
            </a:endParaRPr>
          </a:p>
        </p:txBody>
      </p:sp>
      <p:sp>
        <p:nvSpPr>
          <p:cNvPr id="545" name="Shape 545"/>
          <p:cNvSpPr/>
          <p:nvPr/>
        </p:nvSpPr>
        <p:spPr>
          <a:xfrm>
            <a:off x="2132175" y="1601539"/>
            <a:ext cx="5442600" cy="1797600"/>
          </a:xfrm>
          <a:prstGeom prst="rect">
            <a:avLst/>
          </a:prstGeom>
          <a:noFill/>
          <a:ln>
            <a:noFill/>
          </a:ln>
        </p:spPr>
        <p:txBody>
          <a:bodyPr anchorCtr="0" anchor="ctr" bIns="36575" lIns="36575" spcFirstLastPara="1" rIns="36575" wrap="square" tIns="36575">
            <a:noAutofit/>
          </a:bodyPr>
          <a:lstStyle/>
          <a:p>
            <a:pPr indent="-279400" lvl="0" marL="330200" rtl="0">
              <a:spcBef>
                <a:spcPts val="0"/>
              </a:spcBef>
              <a:spcAft>
                <a:spcPts val="0"/>
              </a:spcAft>
              <a:buClr>
                <a:schemeClr val="dk1"/>
              </a:buClr>
              <a:buSzPts val="1800"/>
              <a:buFont typeface="Georgia"/>
              <a:buAutoNum type="arabicPeriod"/>
            </a:pPr>
            <a:r>
              <a:rPr lang="en-US" sz="1800">
                <a:latin typeface="Georgia"/>
                <a:ea typeface="Georgia"/>
                <a:cs typeface="Georgia"/>
                <a:sym typeface="Georgia"/>
              </a:rPr>
              <a:t>Get with a partner(s).</a:t>
            </a:r>
            <a:endParaRPr sz="1800">
              <a:latin typeface="Georgia"/>
              <a:ea typeface="Georgia"/>
              <a:cs typeface="Georgia"/>
              <a:sym typeface="Georgia"/>
            </a:endParaRPr>
          </a:p>
          <a:p>
            <a:pPr indent="-279400" lvl="0" marL="330200" rtl="0">
              <a:spcBef>
                <a:spcPts val="0"/>
              </a:spcBef>
              <a:spcAft>
                <a:spcPts val="0"/>
              </a:spcAft>
              <a:buSzPts val="1800"/>
              <a:buFont typeface="Georgia"/>
              <a:buAutoNum type="arabicPeriod"/>
            </a:pPr>
            <a:r>
              <a:rPr lang="en-US" sz="1800">
                <a:latin typeface="Georgia"/>
                <a:ea typeface="Georgia"/>
                <a:cs typeface="Georgia"/>
                <a:sym typeface="Georgia"/>
              </a:rPr>
              <a:t>5 minutes: Which best practice do you think is the most important or which ones stood out to you the most?</a:t>
            </a:r>
            <a:endParaRPr sz="1800">
              <a:latin typeface="Georgia"/>
              <a:ea typeface="Georgia"/>
              <a:cs typeface="Georgia"/>
              <a:sym typeface="Georgia"/>
            </a:endParaRPr>
          </a:p>
          <a:p>
            <a:pPr indent="-279400" lvl="0" marL="330200" rtl="0">
              <a:spcBef>
                <a:spcPts val="0"/>
              </a:spcBef>
              <a:spcAft>
                <a:spcPts val="0"/>
              </a:spcAft>
              <a:buSzPts val="1800"/>
              <a:buFont typeface="Georgia"/>
              <a:buAutoNum type="arabicPeriod"/>
            </a:pPr>
            <a:r>
              <a:rPr lang="en-US" sz="1800">
                <a:latin typeface="Georgia"/>
                <a:ea typeface="Georgia"/>
                <a:cs typeface="Georgia"/>
                <a:sym typeface="Georgia"/>
              </a:rPr>
              <a:t>2 minutes: Share with class. </a:t>
            </a:r>
            <a:endParaRPr sz="1800">
              <a:latin typeface="Georgia"/>
              <a:ea typeface="Georgia"/>
              <a:cs typeface="Georgia"/>
              <a:sym typeface="Georgia"/>
            </a:endParaRPr>
          </a:p>
        </p:txBody>
      </p:sp>
      <p:sp>
        <p:nvSpPr>
          <p:cNvPr id="546" name="Shape 546"/>
          <p:cNvSpPr/>
          <p:nvPr/>
        </p:nvSpPr>
        <p:spPr>
          <a:xfrm>
            <a:off x="2152568" y="1278827"/>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latin typeface="Oswald"/>
                <a:ea typeface="Oswald"/>
                <a:cs typeface="Oswald"/>
                <a:sym typeface="Oswald"/>
              </a:rPr>
              <a:t>DIRECTIONS</a:t>
            </a:r>
            <a:endParaRPr sz="1000">
              <a:latin typeface="Oswald"/>
              <a:ea typeface="Oswald"/>
              <a:cs typeface="Oswald"/>
              <a:sym typeface="Oswald"/>
            </a:endParaRPr>
          </a:p>
        </p:txBody>
      </p:sp>
      <p:cxnSp>
        <p:nvCxnSpPr>
          <p:cNvPr id="547" name="Shape 547"/>
          <p:cNvCxnSpPr/>
          <p:nvPr/>
        </p:nvCxnSpPr>
        <p:spPr>
          <a:xfrm rot="10800000">
            <a:off x="1798451" y="1263816"/>
            <a:ext cx="0" cy="3356100"/>
          </a:xfrm>
          <a:prstGeom prst="straightConnector1">
            <a:avLst/>
          </a:prstGeom>
          <a:noFill/>
          <a:ln cap="flat" cmpd="sng" w="9525">
            <a:solidFill>
              <a:srgbClr val="B7B7B7"/>
            </a:solidFill>
            <a:prstDash val="solid"/>
            <a:round/>
            <a:headEnd len="med" w="med" type="none"/>
            <a:tailEnd len="med" w="med" type="none"/>
          </a:ln>
        </p:spPr>
      </p:cxnSp>
      <p:sp>
        <p:nvSpPr>
          <p:cNvPr id="548" name="Shape 548"/>
          <p:cNvSpPr/>
          <p:nvPr/>
        </p:nvSpPr>
        <p:spPr>
          <a:xfrm>
            <a:off x="457174" y="530350"/>
            <a:ext cx="67884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ACTIVITY: INTERVIEW BEST PRACTICES DIALOGUE</a:t>
            </a:r>
            <a:endParaRPr sz="10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4" name="Shape 434"/>
        <p:cNvGrpSpPr/>
        <p:nvPr/>
      </p:nvGrpSpPr>
      <p:grpSpPr>
        <a:xfrm>
          <a:off x="0" y="0"/>
          <a:ext cx="0" cy="0"/>
          <a:chOff x="0" y="0"/>
          <a:chExt cx="0" cy="0"/>
        </a:xfrm>
      </p:grpSpPr>
      <p:sp>
        <p:nvSpPr>
          <p:cNvPr id="435" name="Shape 435"/>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436" name="Shape 436"/>
          <p:cNvSpPr txBox="1"/>
          <p:nvPr>
            <p:ph idx="1" type="body"/>
          </p:nvPr>
        </p:nvSpPr>
        <p:spPr>
          <a:xfrm>
            <a:off x="457186" y="1396980"/>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77800" lvl="0" marL="1524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By the end of the lesson, you will be able to:</a:t>
            </a:r>
            <a:endParaRPr sz="1800">
              <a:solidFill>
                <a:schemeClr val="dk1"/>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Identify the different interview types you may encounter.</a:t>
            </a:r>
            <a:endParaRPr sz="1800">
              <a:solidFill>
                <a:schemeClr val="dk1"/>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Recall interview best practices.</a:t>
            </a:r>
            <a:endParaRPr sz="1800">
              <a:solidFill>
                <a:schemeClr val="dk1"/>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Apply the STAR method to </a:t>
            </a:r>
            <a:r>
              <a:rPr lang="en-US" sz="1800">
                <a:solidFill>
                  <a:schemeClr val="dk1"/>
                </a:solidFill>
                <a:latin typeface="Georgia"/>
                <a:ea typeface="Georgia"/>
                <a:cs typeface="Georgia"/>
                <a:sym typeface="Georgia"/>
              </a:rPr>
              <a:t>behavioral</a:t>
            </a:r>
            <a:r>
              <a:rPr lang="en-US" sz="1800">
                <a:solidFill>
                  <a:schemeClr val="dk1"/>
                </a:solidFill>
                <a:latin typeface="Georgia"/>
                <a:ea typeface="Georgia"/>
                <a:cs typeface="Georgia"/>
                <a:sym typeface="Georgia"/>
              </a:rPr>
              <a:t> interview questions.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20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
        <p:nvSpPr>
          <p:cNvPr id="437" name="Shape 437"/>
          <p:cNvSpPr txBox="1"/>
          <p:nvPr>
            <p:ph type="title"/>
          </p:nvPr>
        </p:nvSpPr>
        <p:spPr>
          <a:xfrm>
            <a:off x="457181" y="1060704"/>
            <a:ext cx="8448600" cy="5121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39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554" name="Shape 554"/>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FOLLOW UP QUESTIONS</a:t>
            </a:r>
            <a:endParaRPr sz="6900">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FOLLOW UP QUESTIONS</a:t>
            </a:r>
            <a:endParaRPr sz="1000">
              <a:latin typeface="Oswald"/>
              <a:ea typeface="Oswald"/>
              <a:cs typeface="Oswald"/>
              <a:sym typeface="Oswald"/>
            </a:endParaRPr>
          </a:p>
        </p:txBody>
      </p:sp>
      <p:sp>
        <p:nvSpPr>
          <p:cNvPr id="560" name="Shape 560"/>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u="sng">
                <a:latin typeface="Georgia"/>
                <a:ea typeface="Georgia"/>
                <a:cs typeface="Georgia"/>
                <a:sym typeface="Georgia"/>
              </a:rPr>
              <a:t>ALWAYS HAVE FOLLOW UP QUESTIONS PREPARED:</a:t>
            </a:r>
            <a:endParaRPr sz="1800" u="sng">
              <a:latin typeface="Georgia"/>
              <a:ea typeface="Georgia"/>
              <a:cs typeface="Georgia"/>
              <a:sym typeface="Georgia"/>
            </a:endParaRPr>
          </a:p>
          <a:p>
            <a:pPr indent="0" lvl="0" marL="0" rtl="0">
              <a:lnSpc>
                <a:spcPct val="87500"/>
              </a:lnSpc>
              <a:spcBef>
                <a:spcPts val="0"/>
              </a:spcBef>
              <a:spcAft>
                <a:spcPts val="0"/>
              </a:spcAft>
              <a:buNone/>
            </a:pPr>
            <a:r>
              <a:t/>
            </a:r>
            <a:endParaRPr sz="6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Describe the culture at your company.</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What’s your approach to projects and how do you pick which projects to work on?</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How closely to work with your clients?</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Do you work on projects end to end?</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How do your UX designers work with developers?</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How do you define success?</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Could you tell me about a project that you really enjoyed working on and why you enjoyed it so much?</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What would a typical day like for x role?</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Based on our conversation or review of my resume, is there anything that gives you cause for concern? </a:t>
            </a:r>
            <a:endParaRPr sz="1800">
              <a:solidFill>
                <a:schemeClr val="dk1"/>
              </a:solidFill>
              <a:latin typeface="Georgia"/>
              <a:ea typeface="Georgia"/>
              <a:cs typeface="Georgia"/>
              <a:sym typeface="Georgia"/>
            </a:endParaRPr>
          </a:p>
          <a:p>
            <a:pPr indent="-177800" lvl="0" marL="152400" rtl="0">
              <a:lnSpc>
                <a:spcPct val="875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What do next steps look like?</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566" name="Shape 566"/>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THANK YOU NOTES</a:t>
            </a:r>
            <a:endParaRPr sz="6900">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Shape 571"/>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THANK YOU NOTES</a:t>
            </a:r>
            <a:endParaRPr sz="1000">
              <a:latin typeface="Oswald"/>
              <a:ea typeface="Oswald"/>
              <a:cs typeface="Oswald"/>
              <a:sym typeface="Oswald"/>
            </a:endParaRPr>
          </a:p>
        </p:txBody>
      </p:sp>
      <p:sp>
        <p:nvSpPr>
          <p:cNvPr id="572" name="Shape 572"/>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87500"/>
              </a:lnSpc>
              <a:spcBef>
                <a:spcPts val="0"/>
              </a:spcBef>
              <a:spcAft>
                <a:spcPts val="0"/>
              </a:spcAft>
              <a:buNone/>
            </a:pPr>
            <a:r>
              <a:rPr lang="en-US" sz="1800">
                <a:solidFill>
                  <a:schemeClr val="dk1"/>
                </a:solidFill>
                <a:latin typeface="Georgia"/>
                <a:ea typeface="Georgia"/>
                <a:cs typeface="Georgia"/>
                <a:sym typeface="Georgia"/>
              </a:rPr>
              <a:t>Sent within 24 hours of an interview. 8-12 hours is a good timeframe.</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lnSpc>
                <a:spcPct val="87500"/>
              </a:lnSpc>
              <a:spcBef>
                <a:spcPts val="0"/>
              </a:spcBef>
              <a:spcAft>
                <a:spcPts val="0"/>
              </a:spcAft>
              <a:buNone/>
            </a:pPr>
            <a:r>
              <a:rPr lang="en-US" sz="1800">
                <a:solidFill>
                  <a:schemeClr val="dk1"/>
                </a:solidFill>
                <a:latin typeface="Georgia"/>
                <a:ea typeface="Georgia"/>
                <a:cs typeface="Georgia"/>
                <a:sym typeface="Georgia"/>
              </a:rPr>
              <a:t>A thank you note is not just a note to say thanks.</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It is an excuse for one more communication.</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It is a tool to address shortcomings. </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It is a way to put yourself ahead of your competition.</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lnSpc>
                <a:spcPct val="87500"/>
              </a:lnSpc>
              <a:spcBef>
                <a:spcPts val="0"/>
              </a:spcBef>
              <a:spcAft>
                <a:spcPts val="0"/>
              </a:spcAft>
              <a:buNone/>
            </a:pPr>
            <a:r>
              <a:rPr lang="en-US" sz="1800">
                <a:solidFill>
                  <a:schemeClr val="dk1"/>
                </a:solidFill>
                <a:latin typeface="Georgia"/>
                <a:ea typeface="Georgia"/>
                <a:cs typeface="Georgia"/>
                <a:sym typeface="Georgia"/>
              </a:rPr>
              <a:t>All of this is “hidden” within the body of a thank you note.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pic>
        <p:nvPicPr>
          <p:cNvPr id="573" name="Shape 573"/>
          <p:cNvPicPr preferRelativeResize="0"/>
          <p:nvPr/>
        </p:nvPicPr>
        <p:blipFill>
          <a:blip r:embed="rId3">
            <a:alphaModFix/>
          </a:blip>
          <a:stretch>
            <a:fillRect/>
          </a:stretch>
        </p:blipFill>
        <p:spPr>
          <a:xfrm>
            <a:off x="6828317" y="1626150"/>
            <a:ext cx="1774449" cy="1774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Shape 57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THANK YOU NOTES</a:t>
            </a:r>
            <a:endParaRPr sz="1000">
              <a:latin typeface="Oswald"/>
              <a:ea typeface="Oswald"/>
              <a:cs typeface="Oswald"/>
              <a:sym typeface="Oswald"/>
            </a:endParaRPr>
          </a:p>
        </p:txBody>
      </p:sp>
      <p:sp>
        <p:nvSpPr>
          <p:cNvPr id="579" name="Shape 579"/>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87500"/>
              </a:lnSpc>
              <a:spcBef>
                <a:spcPts val="0"/>
              </a:spcBef>
              <a:spcAft>
                <a:spcPts val="0"/>
              </a:spcAft>
              <a:buNone/>
            </a:pPr>
            <a:r>
              <a:rPr lang="en-US" sz="1800">
                <a:solidFill>
                  <a:schemeClr val="dk1"/>
                </a:solidFill>
                <a:latin typeface="Georgia"/>
                <a:ea typeface="Georgia"/>
                <a:cs typeface="Georgia"/>
                <a:sym typeface="Georgia"/>
              </a:rPr>
              <a:t>“The interview went well but I got tripped up on a question!”</a:t>
            </a:r>
            <a:endParaRPr sz="18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br>
              <a:rPr lang="en-US" sz="1600">
                <a:solidFill>
                  <a:schemeClr val="dk1"/>
                </a:solidFill>
                <a:latin typeface="Georgia"/>
                <a:ea typeface="Georgia"/>
                <a:cs typeface="Georgia"/>
                <a:sym typeface="Georgia"/>
              </a:rPr>
            </a:br>
            <a:r>
              <a:rPr lang="en-US" sz="1600">
                <a:solidFill>
                  <a:schemeClr val="dk1"/>
                </a:solidFill>
                <a:latin typeface="Georgia"/>
                <a:ea typeface="Georgia"/>
                <a:cs typeface="Georgia"/>
                <a:sym typeface="Georgia"/>
              </a:rPr>
              <a:t>Dear [ -------- ],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rPr lang="en-US" sz="1600">
                <a:solidFill>
                  <a:schemeClr val="dk1"/>
                </a:solidFill>
                <a:latin typeface="Georgia"/>
                <a:ea typeface="Georgia"/>
                <a:cs typeface="Georgia"/>
                <a:sym typeface="Georgia"/>
              </a:rPr>
              <a:t>Thank you so much for taking the time to interview me yesterday for the [ ------- position ]. I loved meeting the team and could really see myself succeeding with [ company name ]. </a:t>
            </a:r>
            <a:br>
              <a:rPr lang="en-US" sz="1600">
                <a:solidFill>
                  <a:schemeClr val="dk1"/>
                </a:solidFill>
                <a:latin typeface="Georgia"/>
                <a:ea typeface="Georgia"/>
                <a:cs typeface="Georgia"/>
                <a:sym typeface="Georgia"/>
              </a:rPr>
            </a:b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rPr lang="en-US" sz="1600">
                <a:solidFill>
                  <a:schemeClr val="dk1"/>
                </a:solidFill>
                <a:latin typeface="Georgia"/>
                <a:ea typeface="Georgia"/>
                <a:cs typeface="Georgia"/>
                <a:sym typeface="Georgia"/>
              </a:rPr>
              <a:t>I have to say, I can’t believe I stumbled on the [ question you asked me ]. I have done a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rPr lang="en-US" sz="1600">
                <a:solidFill>
                  <a:schemeClr val="dk1"/>
                </a:solidFill>
                <a:latin typeface="Georgia"/>
                <a:ea typeface="Georgia"/>
                <a:cs typeface="Georgia"/>
                <a:sym typeface="Georgia"/>
              </a:rPr>
              <a:t>tremendous amount of work in that area. Attached is an example of a project that I worked on where you can see my execution of [ this technique/answer to question ].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br>
              <a:rPr lang="en-US" sz="1600">
                <a:solidFill>
                  <a:schemeClr val="dk1"/>
                </a:solidFill>
                <a:latin typeface="Georgia"/>
                <a:ea typeface="Georgia"/>
                <a:cs typeface="Georgia"/>
                <a:sym typeface="Georgia"/>
              </a:rPr>
            </a:br>
            <a:r>
              <a:rPr lang="en-US" sz="1600">
                <a:solidFill>
                  <a:schemeClr val="dk1"/>
                </a:solidFill>
                <a:latin typeface="Georgia"/>
                <a:ea typeface="Georgia"/>
                <a:cs typeface="Georgia"/>
                <a:sym typeface="Georgia"/>
              </a:rPr>
              <a:t>If you need anything else from me, please let me know. I look forward to hearing from you!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rPr lang="en-US" sz="1600">
                <a:solidFill>
                  <a:schemeClr val="dk1"/>
                </a:solidFill>
                <a:latin typeface="Georgia"/>
                <a:ea typeface="Georgia"/>
                <a:cs typeface="Georgia"/>
                <a:sym typeface="Georgia"/>
              </a:rPr>
              <a:t>Sincerely,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r>
              <a:rPr lang="en-US" sz="1600">
                <a:solidFill>
                  <a:schemeClr val="dk1"/>
                </a:solidFill>
                <a:latin typeface="Georgia"/>
                <a:ea typeface="Georgia"/>
                <a:cs typeface="Georgia"/>
                <a:sym typeface="Georgia"/>
              </a:rPr>
              <a:t>[ Your name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THANK YOU NOTES</a:t>
            </a:r>
            <a:endParaRPr sz="1000">
              <a:latin typeface="Oswald"/>
              <a:ea typeface="Oswald"/>
              <a:cs typeface="Oswald"/>
              <a:sym typeface="Oswald"/>
            </a:endParaRPr>
          </a:p>
        </p:txBody>
      </p:sp>
      <p:sp>
        <p:nvSpPr>
          <p:cNvPr id="585" name="Shape 585"/>
          <p:cNvSpPr txBox="1"/>
          <p:nvPr>
            <p:ph idx="1" type="body"/>
          </p:nvPr>
        </p:nvSpPr>
        <p:spPr>
          <a:xfrm>
            <a:off x="457238" y="713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87500"/>
              </a:lnSpc>
              <a:spcBef>
                <a:spcPts val="0"/>
              </a:spcBef>
              <a:spcAft>
                <a:spcPts val="0"/>
              </a:spcAft>
              <a:buNone/>
            </a:pPr>
            <a:r>
              <a:rPr lang="en-US" sz="1800">
                <a:solidFill>
                  <a:schemeClr val="dk1"/>
                </a:solidFill>
                <a:latin typeface="Georgia"/>
                <a:ea typeface="Georgia"/>
                <a:cs typeface="Georgia"/>
                <a:sym typeface="Georgia"/>
              </a:rPr>
              <a:t>“I liked them. They liked me. But they’re worried about my lack of experience.”</a:t>
            </a:r>
            <a:endParaRPr sz="1800">
              <a:solidFill>
                <a:schemeClr val="dk1"/>
              </a:solidFill>
              <a:latin typeface="Georgia"/>
              <a:ea typeface="Georgia"/>
              <a:cs typeface="Georgia"/>
              <a:sym typeface="Georgia"/>
            </a:endParaRPr>
          </a:p>
          <a:p>
            <a:pPr indent="-23368" lvl="0" marL="146050" rtl="0">
              <a:lnSpc>
                <a:spcPct val="87500"/>
              </a:lnSpc>
              <a:spcBef>
                <a:spcPts val="0"/>
              </a:spcBef>
              <a:spcAft>
                <a:spcPts val="0"/>
              </a:spcAft>
              <a:buNone/>
            </a:pPr>
            <a:br>
              <a:rPr lang="en-US" sz="1600">
                <a:solidFill>
                  <a:schemeClr val="dk1"/>
                </a:solidFill>
                <a:latin typeface="Georgia"/>
                <a:ea typeface="Georgia"/>
                <a:cs typeface="Georgia"/>
                <a:sym typeface="Georgia"/>
              </a:rPr>
            </a:br>
            <a:r>
              <a:rPr lang="en-US" sz="1600">
                <a:solidFill>
                  <a:schemeClr val="dk1"/>
                </a:solidFill>
                <a:latin typeface="Georgia"/>
                <a:ea typeface="Georgia"/>
                <a:cs typeface="Georgia"/>
                <a:sym typeface="Georgia"/>
              </a:rPr>
              <a:t>Dear [ -------- ],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rPr lang="en-US" sz="1600">
                <a:solidFill>
                  <a:schemeClr val="dk1"/>
                </a:solidFill>
                <a:latin typeface="Georgia"/>
                <a:ea typeface="Georgia"/>
                <a:cs typeface="Georgia"/>
                <a:sym typeface="Georgia"/>
              </a:rPr>
              <a:t>Thank you so much for taking the time to interview me yesterday for the [ ------- position ]. I loved meeting the team and could really see myself succeeding with [ company name ].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rPr lang="en-US" sz="1600">
                <a:solidFill>
                  <a:schemeClr val="dk1"/>
                </a:solidFill>
                <a:latin typeface="Georgia"/>
                <a:ea typeface="Georgia"/>
                <a:cs typeface="Georgia"/>
                <a:sym typeface="Georgia"/>
              </a:rPr>
              <a:t>There seemed to be a concern about my level of design experience, and I just wanted to let you know that over the last 3 months, I went from little to no knowledge to what you experienced yesterday. I am a quick learner and am extremely confident in my ability to gain new skills and be a contributing member of your team.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rPr lang="en-US" sz="1600">
                <a:solidFill>
                  <a:schemeClr val="dk1"/>
                </a:solidFill>
                <a:latin typeface="Georgia"/>
                <a:ea typeface="Georgia"/>
                <a:cs typeface="Georgia"/>
                <a:sym typeface="Georgia"/>
              </a:rPr>
              <a:t>Thank you for the opportunity, and I look forward to talking again soon!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rPr lang="en-US" sz="1600">
                <a:solidFill>
                  <a:schemeClr val="dk1"/>
                </a:solidFill>
                <a:latin typeface="Georgia"/>
                <a:ea typeface="Georgia"/>
                <a:cs typeface="Georgia"/>
                <a:sym typeface="Georgia"/>
              </a:rPr>
              <a:t>Sincerely, </a:t>
            </a:r>
            <a:endParaRPr sz="1600">
              <a:solidFill>
                <a:schemeClr val="dk1"/>
              </a:solidFill>
              <a:latin typeface="Georgia"/>
              <a:ea typeface="Georgia"/>
              <a:cs typeface="Georgia"/>
              <a:sym typeface="Georgia"/>
            </a:endParaRPr>
          </a:p>
          <a:p>
            <a:pPr indent="-23368" lvl="0" marL="146050" rtl="0">
              <a:lnSpc>
                <a:spcPct val="87500"/>
              </a:lnSpc>
              <a:spcBef>
                <a:spcPts val="0"/>
              </a:spcBef>
              <a:spcAft>
                <a:spcPts val="0"/>
              </a:spcAft>
              <a:buClr>
                <a:schemeClr val="dk1"/>
              </a:buClr>
              <a:buSzPts val="1100"/>
              <a:buFont typeface="Arial"/>
              <a:buNone/>
            </a:pPr>
            <a:r>
              <a:rPr lang="en-US" sz="1600">
                <a:solidFill>
                  <a:schemeClr val="dk1"/>
                </a:solidFill>
                <a:latin typeface="Georgia"/>
                <a:ea typeface="Georgia"/>
                <a:cs typeface="Georgia"/>
                <a:sym typeface="Georgia"/>
              </a:rPr>
              <a:t>[ Your name ]</a:t>
            </a:r>
            <a:endParaRPr sz="16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591" name="Shape 591"/>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STAR TECHNIQUE</a:t>
            </a:r>
            <a:endParaRPr sz="6900">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STAR TECHNIQUE</a:t>
            </a:r>
            <a:endParaRPr sz="1000">
              <a:latin typeface="Oswald"/>
              <a:ea typeface="Oswald"/>
              <a:cs typeface="Oswald"/>
              <a:sym typeface="Oswald"/>
            </a:endParaRPr>
          </a:p>
        </p:txBody>
      </p:sp>
      <p:sp>
        <p:nvSpPr>
          <p:cNvPr id="597" name="Shape 597"/>
          <p:cNvSpPr txBox="1"/>
          <p:nvPr>
            <p:ph idx="1" type="body"/>
          </p:nvPr>
        </p:nvSpPr>
        <p:spPr>
          <a:xfrm>
            <a:off x="457175" y="668309"/>
            <a:ext cx="8448600" cy="31518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2000">
              <a:latin typeface="Georgia"/>
              <a:ea typeface="Georgia"/>
              <a:cs typeface="Georgia"/>
              <a:sym typeface="Georgia"/>
            </a:endParaRPr>
          </a:p>
          <a:p>
            <a:pPr indent="0" lvl="0" marL="0" rtl="0">
              <a:spcBef>
                <a:spcPts val="700"/>
              </a:spcBef>
              <a:spcAft>
                <a:spcPts val="0"/>
              </a:spcAft>
              <a:buNone/>
            </a:pPr>
            <a:r>
              <a:rPr lang="en-US" sz="2000">
                <a:latin typeface="Georgia"/>
                <a:ea typeface="Georgia"/>
                <a:cs typeface="Georgia"/>
                <a:sym typeface="Georgia"/>
              </a:rPr>
              <a:t>The "S.T.A.R." technique is a useful approach to structure your response: </a:t>
            </a:r>
            <a:endParaRPr sz="2000">
              <a:latin typeface="Georgia"/>
              <a:ea typeface="Georgia"/>
              <a:cs typeface="Georgia"/>
              <a:sym typeface="Georgia"/>
            </a:endParaRPr>
          </a:p>
          <a:p>
            <a:pPr indent="0" lvl="0" marL="457200" rtl="0">
              <a:spcBef>
                <a:spcPts val="700"/>
              </a:spcBef>
              <a:spcAft>
                <a:spcPts val="0"/>
              </a:spcAft>
              <a:buNone/>
            </a:pPr>
            <a:r>
              <a:rPr lang="en-US" sz="2000">
                <a:latin typeface="Georgia"/>
                <a:ea typeface="Georgia"/>
                <a:cs typeface="Georgia"/>
                <a:sym typeface="Georgia"/>
              </a:rPr>
              <a:t>Describe the </a:t>
            </a:r>
            <a:r>
              <a:rPr b="1" lang="en-US" sz="2000">
                <a:latin typeface="Georgia"/>
                <a:ea typeface="Georgia"/>
                <a:cs typeface="Georgia"/>
                <a:sym typeface="Georgia"/>
              </a:rPr>
              <a:t>S</a:t>
            </a:r>
            <a:r>
              <a:rPr lang="en-US" sz="2000">
                <a:latin typeface="Georgia"/>
                <a:ea typeface="Georgia"/>
                <a:cs typeface="Georgia"/>
                <a:sym typeface="Georgia"/>
              </a:rPr>
              <a:t>ituation you were in </a:t>
            </a:r>
            <a:endParaRPr sz="2000">
              <a:latin typeface="Georgia"/>
              <a:ea typeface="Georgia"/>
              <a:cs typeface="Georgia"/>
              <a:sym typeface="Georgia"/>
            </a:endParaRPr>
          </a:p>
          <a:p>
            <a:pPr indent="0" lvl="0" marL="457200" rtl="0">
              <a:spcBef>
                <a:spcPts val="700"/>
              </a:spcBef>
              <a:spcAft>
                <a:spcPts val="0"/>
              </a:spcAft>
              <a:buNone/>
            </a:pPr>
            <a:r>
              <a:rPr lang="en-US" sz="2000">
                <a:latin typeface="Georgia"/>
                <a:ea typeface="Georgia"/>
                <a:cs typeface="Georgia"/>
                <a:sym typeface="Georgia"/>
              </a:rPr>
              <a:t>or the </a:t>
            </a:r>
            <a:r>
              <a:rPr b="1" lang="en-US" sz="2000">
                <a:latin typeface="Georgia"/>
                <a:ea typeface="Georgia"/>
                <a:cs typeface="Georgia"/>
                <a:sym typeface="Georgia"/>
              </a:rPr>
              <a:t>T</a:t>
            </a:r>
            <a:r>
              <a:rPr lang="en-US" sz="2000">
                <a:latin typeface="Georgia"/>
                <a:ea typeface="Georgia"/>
                <a:cs typeface="Georgia"/>
                <a:sym typeface="Georgia"/>
              </a:rPr>
              <a:t>ask you needed to accomplish </a:t>
            </a:r>
            <a:endParaRPr sz="2000">
              <a:latin typeface="Georgia"/>
              <a:ea typeface="Georgia"/>
              <a:cs typeface="Georgia"/>
              <a:sym typeface="Georgia"/>
            </a:endParaRPr>
          </a:p>
          <a:p>
            <a:pPr indent="0" lvl="0" marL="457200" rtl="0">
              <a:spcBef>
                <a:spcPts val="700"/>
              </a:spcBef>
              <a:spcAft>
                <a:spcPts val="0"/>
              </a:spcAft>
              <a:buNone/>
            </a:pPr>
            <a:r>
              <a:rPr lang="en-US" sz="2000">
                <a:latin typeface="Georgia"/>
                <a:ea typeface="Georgia"/>
                <a:cs typeface="Georgia"/>
                <a:sym typeface="Georgia"/>
              </a:rPr>
              <a:t>Describe the </a:t>
            </a:r>
            <a:r>
              <a:rPr b="1" lang="en-US" sz="2000">
                <a:latin typeface="Georgia"/>
                <a:ea typeface="Georgia"/>
                <a:cs typeface="Georgia"/>
                <a:sym typeface="Georgia"/>
              </a:rPr>
              <a:t>A</a:t>
            </a:r>
            <a:r>
              <a:rPr lang="en-US" sz="2000">
                <a:latin typeface="Georgia"/>
                <a:ea typeface="Georgia"/>
                <a:cs typeface="Georgia"/>
                <a:sym typeface="Georgia"/>
              </a:rPr>
              <a:t>ction you took </a:t>
            </a:r>
            <a:endParaRPr sz="2000">
              <a:latin typeface="Georgia"/>
              <a:ea typeface="Georgia"/>
              <a:cs typeface="Georgia"/>
              <a:sym typeface="Georgia"/>
            </a:endParaRPr>
          </a:p>
          <a:p>
            <a:pPr indent="0" lvl="0" marL="457200" rtl="0">
              <a:spcBef>
                <a:spcPts val="700"/>
              </a:spcBef>
              <a:spcAft>
                <a:spcPts val="0"/>
              </a:spcAft>
              <a:buNone/>
            </a:pPr>
            <a:r>
              <a:rPr lang="en-US" sz="2000">
                <a:latin typeface="Georgia"/>
                <a:ea typeface="Georgia"/>
                <a:cs typeface="Georgia"/>
                <a:sym typeface="Georgia"/>
              </a:rPr>
              <a:t>and the </a:t>
            </a:r>
            <a:r>
              <a:rPr b="1" lang="en-US" sz="2000">
                <a:latin typeface="Georgia"/>
                <a:ea typeface="Georgia"/>
                <a:cs typeface="Georgia"/>
                <a:sym typeface="Georgia"/>
              </a:rPr>
              <a:t>R</a:t>
            </a:r>
            <a:r>
              <a:rPr lang="en-US" sz="2000">
                <a:latin typeface="Georgia"/>
                <a:ea typeface="Georgia"/>
                <a:cs typeface="Georgia"/>
                <a:sym typeface="Georgia"/>
              </a:rPr>
              <a:t>esults.</a:t>
            </a:r>
            <a:endParaRPr sz="2000">
              <a:latin typeface="Georgia"/>
              <a:ea typeface="Georgia"/>
              <a:cs typeface="Georgia"/>
              <a:sym typeface="Georgia"/>
            </a:endParaRPr>
          </a:p>
          <a:p>
            <a:pPr indent="0" lvl="0" marL="0" rtl="0">
              <a:spcBef>
                <a:spcPts val="700"/>
              </a:spcBef>
              <a:spcAft>
                <a:spcPts val="0"/>
              </a:spcAft>
              <a:buNone/>
            </a:pPr>
            <a:r>
              <a:t/>
            </a:r>
            <a:endParaRPr sz="200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Shape 602"/>
          <p:cNvPicPr preferRelativeResize="0"/>
          <p:nvPr/>
        </p:nvPicPr>
        <p:blipFill>
          <a:blip r:embed="rId3">
            <a:alphaModFix/>
          </a:blip>
          <a:stretch>
            <a:fillRect/>
          </a:stretch>
        </p:blipFill>
        <p:spPr>
          <a:xfrm>
            <a:off x="767921" y="2232720"/>
            <a:ext cx="685772" cy="685772"/>
          </a:xfrm>
          <a:prstGeom prst="rect">
            <a:avLst/>
          </a:prstGeom>
          <a:noFill/>
          <a:ln>
            <a:noFill/>
          </a:ln>
        </p:spPr>
      </p:pic>
      <p:sp>
        <p:nvSpPr>
          <p:cNvPr id="603" name="Shape 603"/>
          <p:cNvSpPr txBox="1"/>
          <p:nvPr/>
        </p:nvSpPr>
        <p:spPr>
          <a:xfrm>
            <a:off x="522915" y="1580616"/>
            <a:ext cx="1986900" cy="2188200"/>
          </a:xfrm>
          <a:prstGeom prst="rect">
            <a:avLst/>
          </a:prstGeom>
          <a:noFill/>
          <a:ln>
            <a:noFill/>
          </a:ln>
        </p:spPr>
        <p:txBody>
          <a:bodyPr anchorCtr="0" anchor="ctr" bIns="65825" lIns="65825" spcFirstLastPara="1" rIns="65825" wrap="square" tIns="65825">
            <a:noAutofit/>
          </a:bodyPr>
          <a:lstStyle/>
          <a:p>
            <a:pPr indent="330200" lvl="0" marL="0" rtl="0">
              <a:lnSpc>
                <a:spcPct val="120000"/>
              </a:lnSpc>
              <a:spcBef>
                <a:spcPts val="0"/>
              </a:spcBef>
              <a:spcAft>
                <a:spcPts val="0"/>
              </a:spcAft>
              <a:buNone/>
            </a:pPr>
            <a:r>
              <a:rPr b="1" lang="en-US" sz="800">
                <a:solidFill>
                  <a:srgbClr val="FFFFFF"/>
                </a:solidFill>
                <a:latin typeface="Oswald"/>
                <a:ea typeface="Oswald"/>
                <a:cs typeface="Oswald"/>
                <a:sym typeface="Oswald"/>
              </a:rPr>
              <a:t>EXERCISE</a:t>
            </a:r>
            <a:endParaRPr b="1" sz="8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700">
              <a:solidFill>
                <a:srgbClr val="FFFFFF"/>
              </a:solidFill>
              <a:latin typeface="Oswald"/>
              <a:ea typeface="Oswald"/>
              <a:cs typeface="Oswald"/>
              <a:sym typeface="Oswald"/>
            </a:endParaRPr>
          </a:p>
        </p:txBody>
      </p:sp>
      <p:sp>
        <p:nvSpPr>
          <p:cNvPr id="604" name="Shape 604"/>
          <p:cNvSpPr/>
          <p:nvPr/>
        </p:nvSpPr>
        <p:spPr>
          <a:xfrm>
            <a:off x="2143200" y="2262582"/>
            <a:ext cx="5442600" cy="1797600"/>
          </a:xfrm>
          <a:prstGeom prst="rect">
            <a:avLst/>
          </a:prstGeom>
          <a:noFill/>
          <a:ln>
            <a:noFill/>
          </a:ln>
        </p:spPr>
        <p:txBody>
          <a:bodyPr anchorCtr="0" anchor="ctr" bIns="36575" lIns="36575" spcFirstLastPara="1" rIns="36575" wrap="square" tIns="36575">
            <a:noAutofit/>
          </a:bodyPr>
          <a:lstStyle/>
          <a:p>
            <a:pPr indent="-254000" lvl="0" marL="330200" rtl="0">
              <a:spcBef>
                <a:spcPts val="0"/>
              </a:spcBef>
              <a:spcAft>
                <a:spcPts val="0"/>
              </a:spcAft>
              <a:buClr>
                <a:schemeClr val="dk1"/>
              </a:buClr>
              <a:buSzPts val="1400"/>
              <a:buFont typeface="Georgia"/>
              <a:buAutoNum type="arabicPeriod"/>
            </a:pPr>
            <a:r>
              <a:rPr lang="en-US">
                <a:latin typeface="Georgia"/>
                <a:ea typeface="Georgia"/>
                <a:cs typeface="Georgia"/>
                <a:sym typeface="Georgia"/>
              </a:rPr>
              <a:t>Get with a partner. One of you start as the interviewer and the other person will be the candidate. </a:t>
            </a:r>
            <a:endParaRPr>
              <a:latin typeface="Georgia"/>
              <a:ea typeface="Georgia"/>
              <a:cs typeface="Georgia"/>
              <a:sym typeface="Georgia"/>
            </a:endParaRPr>
          </a:p>
          <a:p>
            <a:pPr indent="-254000" lvl="0" marL="330200" rtl="0">
              <a:spcBef>
                <a:spcPts val="0"/>
              </a:spcBef>
              <a:spcAft>
                <a:spcPts val="0"/>
              </a:spcAft>
              <a:buSzPts val="1400"/>
              <a:buFont typeface="Georgia"/>
              <a:buAutoNum type="arabicPeriod"/>
            </a:pPr>
            <a:r>
              <a:rPr lang="en-US">
                <a:latin typeface="Georgia"/>
                <a:ea typeface="Georgia"/>
                <a:cs typeface="Georgia"/>
                <a:sym typeface="Georgia"/>
              </a:rPr>
              <a:t>5 minutes: Interviewer ask candidate this question: </a:t>
            </a:r>
            <a:r>
              <a:rPr i="1" lang="en-US">
                <a:latin typeface="Georgia"/>
                <a:ea typeface="Georgia"/>
                <a:cs typeface="Georgia"/>
                <a:sym typeface="Georgia"/>
              </a:rPr>
              <a:t>Tell me about a time you faced a conflict while working on a team. How did you handle the situation?</a:t>
            </a:r>
            <a:endParaRPr i="1">
              <a:latin typeface="Georgia"/>
              <a:ea typeface="Georgia"/>
              <a:cs typeface="Georgia"/>
              <a:sym typeface="Georgia"/>
            </a:endParaRPr>
          </a:p>
          <a:p>
            <a:pPr indent="-254000" lvl="1" marL="660400" rtl="0">
              <a:spcBef>
                <a:spcPts val="0"/>
              </a:spcBef>
              <a:spcAft>
                <a:spcPts val="0"/>
              </a:spcAft>
              <a:buSzPts val="1400"/>
              <a:buFont typeface="Georgia"/>
              <a:buAutoNum type="alphaLcPeriod"/>
            </a:pPr>
            <a:r>
              <a:rPr lang="en-US">
                <a:latin typeface="Georgia"/>
                <a:ea typeface="Georgia"/>
                <a:cs typeface="Georgia"/>
                <a:sym typeface="Georgia"/>
              </a:rPr>
              <a:t>Interviewer, listen for the candidate’s use of the STAR technique. Give candidate feedback - one thing they did well and one thing they can improve on.</a:t>
            </a:r>
            <a:endParaRPr>
              <a:latin typeface="Georgia"/>
              <a:ea typeface="Georgia"/>
              <a:cs typeface="Georgia"/>
              <a:sym typeface="Georgia"/>
            </a:endParaRPr>
          </a:p>
          <a:p>
            <a:pPr indent="-254000" lvl="0" marL="330200" rtl="0">
              <a:spcBef>
                <a:spcPts val="0"/>
              </a:spcBef>
              <a:spcAft>
                <a:spcPts val="0"/>
              </a:spcAft>
              <a:buSzPts val="1400"/>
              <a:buFont typeface="Georgia"/>
              <a:buAutoNum type="arabicPeriod"/>
            </a:pPr>
            <a:r>
              <a:rPr lang="en-US">
                <a:latin typeface="Georgia"/>
                <a:ea typeface="Georgia"/>
                <a:cs typeface="Georgia"/>
                <a:sym typeface="Georgia"/>
              </a:rPr>
              <a:t>5 minutes: Switch roles and new interviewer ask candidate this question: </a:t>
            </a:r>
            <a:r>
              <a:rPr i="1" lang="en-US">
                <a:latin typeface="Georgia"/>
                <a:ea typeface="Georgia"/>
                <a:cs typeface="Georgia"/>
                <a:sym typeface="Georgia"/>
              </a:rPr>
              <a:t>Talk about a time when you had to work closely with someone whose personality was very different from yours. </a:t>
            </a:r>
            <a:endParaRPr i="1">
              <a:latin typeface="Georgia"/>
              <a:ea typeface="Georgia"/>
              <a:cs typeface="Georgia"/>
              <a:sym typeface="Georgia"/>
            </a:endParaRPr>
          </a:p>
          <a:p>
            <a:pPr indent="-254000" lvl="1" marL="660400" rtl="0">
              <a:spcBef>
                <a:spcPts val="0"/>
              </a:spcBef>
              <a:spcAft>
                <a:spcPts val="0"/>
              </a:spcAft>
              <a:buSzPts val="1400"/>
              <a:buFont typeface="Georgia"/>
              <a:buAutoNum type="alphaLcPeriod"/>
            </a:pPr>
            <a:r>
              <a:rPr lang="en-US">
                <a:solidFill>
                  <a:schemeClr val="dk1"/>
                </a:solidFill>
                <a:latin typeface="Georgia"/>
                <a:ea typeface="Georgia"/>
                <a:cs typeface="Georgia"/>
                <a:sym typeface="Georgia"/>
              </a:rPr>
              <a:t>Interviewer, listen for the candidate’s use of the STAR technique. Give candidate feedback - one thing they did well and one thing they can improve on.</a:t>
            </a:r>
            <a:endParaRPr>
              <a:latin typeface="Georgia"/>
              <a:ea typeface="Georgia"/>
              <a:cs typeface="Georgia"/>
              <a:sym typeface="Georgia"/>
            </a:endParaRPr>
          </a:p>
        </p:txBody>
      </p:sp>
      <p:sp>
        <p:nvSpPr>
          <p:cNvPr id="605" name="Shape 605"/>
          <p:cNvSpPr/>
          <p:nvPr/>
        </p:nvSpPr>
        <p:spPr>
          <a:xfrm>
            <a:off x="2152568" y="1278827"/>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latin typeface="Oswald"/>
                <a:ea typeface="Oswald"/>
                <a:cs typeface="Oswald"/>
                <a:sym typeface="Oswald"/>
              </a:rPr>
              <a:t>DIRECTIONS</a:t>
            </a:r>
            <a:endParaRPr sz="1000">
              <a:latin typeface="Oswald"/>
              <a:ea typeface="Oswald"/>
              <a:cs typeface="Oswald"/>
              <a:sym typeface="Oswald"/>
            </a:endParaRPr>
          </a:p>
        </p:txBody>
      </p:sp>
      <p:cxnSp>
        <p:nvCxnSpPr>
          <p:cNvPr id="606" name="Shape 606"/>
          <p:cNvCxnSpPr/>
          <p:nvPr/>
        </p:nvCxnSpPr>
        <p:spPr>
          <a:xfrm rot="10800000">
            <a:off x="1798451" y="1263816"/>
            <a:ext cx="0" cy="3356100"/>
          </a:xfrm>
          <a:prstGeom prst="straightConnector1">
            <a:avLst/>
          </a:prstGeom>
          <a:noFill/>
          <a:ln cap="flat" cmpd="sng" w="9525">
            <a:solidFill>
              <a:srgbClr val="B7B7B7"/>
            </a:solidFill>
            <a:prstDash val="solid"/>
            <a:round/>
            <a:headEnd len="med" w="med" type="none"/>
            <a:tailEnd len="med" w="med" type="none"/>
          </a:ln>
        </p:spPr>
      </p:cxnSp>
      <p:sp>
        <p:nvSpPr>
          <p:cNvPr id="607" name="Shape 607"/>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ACTIVITY: INTERVIEW PRACTICE USING STAR</a:t>
            </a:r>
            <a:endParaRPr sz="1000">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611" name="Shape 611"/>
        <p:cNvGrpSpPr/>
        <p:nvPr/>
      </p:nvGrpSpPr>
      <p:grpSpPr>
        <a:xfrm>
          <a:off x="0" y="0"/>
          <a:ext cx="0" cy="0"/>
          <a:chOff x="0" y="0"/>
          <a:chExt cx="0" cy="0"/>
        </a:xfrm>
      </p:grpSpPr>
      <p:sp>
        <p:nvSpPr>
          <p:cNvPr id="612" name="Shape 612"/>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613" name="Shape 613"/>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HOMEWORK</a:t>
            </a:r>
            <a:endParaRPr sz="69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443" name="Shape 443"/>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DIFFERENT INTERVIEW TYPES</a:t>
            </a:r>
            <a:endParaRPr sz="6900">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HOMEWORK</a:t>
            </a:r>
            <a:endParaRPr sz="1000">
              <a:latin typeface="Oswald"/>
              <a:ea typeface="Oswald"/>
              <a:cs typeface="Oswald"/>
              <a:sym typeface="Oswald"/>
            </a:endParaRPr>
          </a:p>
        </p:txBody>
      </p:sp>
      <p:sp>
        <p:nvSpPr>
          <p:cNvPr id="619" name="Shape 619"/>
          <p:cNvSpPr txBox="1"/>
          <p:nvPr>
            <p:ph idx="1" type="body"/>
          </p:nvPr>
        </p:nvSpPr>
        <p:spPr>
          <a:xfrm>
            <a:off x="457249" y="1052685"/>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latin typeface="Georgia"/>
              <a:ea typeface="Georgia"/>
              <a:cs typeface="Georgia"/>
              <a:sym typeface="Georgia"/>
            </a:endParaRPr>
          </a:p>
          <a:p>
            <a:pPr indent="0" lvl="0" marL="0" marR="0" rtl="0" algn="l">
              <a:lnSpc>
                <a:spcPct val="115000"/>
              </a:lnSpc>
              <a:spcBef>
                <a:spcPts val="0"/>
              </a:spcBef>
              <a:spcAft>
                <a:spcPts val="0"/>
              </a:spcAft>
              <a:buNone/>
            </a:pPr>
            <a:r>
              <a:rPr lang="en-US" sz="2400">
                <a:solidFill>
                  <a:schemeClr val="dk1"/>
                </a:solidFill>
                <a:latin typeface="Georgia"/>
                <a:ea typeface="Georgia"/>
                <a:cs typeface="Georgia"/>
                <a:sym typeface="Georgia"/>
              </a:rPr>
              <a:t>Final drafts of your brand statement should be done. Make sure to add them to all the things! </a:t>
            </a:r>
            <a:endParaRPr sz="2400">
              <a:solidFill>
                <a:schemeClr val="dk1"/>
              </a:solidFill>
              <a:latin typeface="Georgia"/>
              <a:ea typeface="Georgia"/>
              <a:cs typeface="Georgia"/>
              <a:sym typeface="Georgia"/>
            </a:endParaRPr>
          </a:p>
          <a:p>
            <a:pPr indent="0" lvl="0" marL="0" marR="0" rtl="0" algn="l">
              <a:lnSpc>
                <a:spcPct val="115000"/>
              </a:lnSpc>
              <a:spcBef>
                <a:spcPts val="0"/>
              </a:spcBef>
              <a:spcAft>
                <a:spcPts val="0"/>
              </a:spcAft>
              <a:buNone/>
            </a:pPr>
            <a:r>
              <a:t/>
            </a:r>
            <a:endParaRPr sz="2400">
              <a:solidFill>
                <a:schemeClr val="dk1"/>
              </a:solidFill>
              <a:latin typeface="Georgia"/>
              <a:ea typeface="Georgia"/>
              <a:cs typeface="Georgia"/>
              <a:sym typeface="Georgia"/>
            </a:endParaRPr>
          </a:p>
          <a:p>
            <a:pPr indent="0" lvl="0" marL="0" marR="0" rtl="0" algn="l">
              <a:lnSpc>
                <a:spcPct val="115000"/>
              </a:lnSpc>
              <a:spcBef>
                <a:spcPts val="0"/>
              </a:spcBef>
              <a:spcAft>
                <a:spcPts val="0"/>
              </a:spcAft>
              <a:buNone/>
            </a:pPr>
            <a:r>
              <a:rPr lang="en-US" sz="2400">
                <a:solidFill>
                  <a:schemeClr val="dk1"/>
                </a:solidFill>
                <a:latin typeface="Georgia"/>
                <a:ea typeface="Georgia"/>
                <a:cs typeface="Georgia"/>
                <a:sym typeface="Georgia"/>
              </a:rPr>
              <a:t>Drafts of your LinkedIn profile and resume are due. </a:t>
            </a:r>
            <a:endParaRPr sz="2400">
              <a:solidFill>
                <a:schemeClr val="dk1"/>
              </a:solidFill>
              <a:latin typeface="Georgia"/>
              <a:ea typeface="Georgia"/>
              <a:cs typeface="Georgia"/>
              <a:sym typeface="Georgia"/>
            </a:endParaRPr>
          </a:p>
          <a:p>
            <a:pPr indent="0" lvl="0" marL="0" marR="0" rtl="0" algn="l">
              <a:lnSpc>
                <a:spcPct val="115000"/>
              </a:lnSpc>
              <a:spcBef>
                <a:spcPts val="0"/>
              </a:spcBef>
              <a:spcAft>
                <a:spcPts val="0"/>
              </a:spcAft>
              <a:buNone/>
            </a:pPr>
            <a:r>
              <a:t/>
            </a:r>
            <a:endParaRPr sz="2400">
              <a:solidFill>
                <a:schemeClr val="dk1"/>
              </a:solidFill>
              <a:latin typeface="Georgia"/>
              <a:ea typeface="Georgia"/>
              <a:cs typeface="Georgia"/>
              <a:sym typeface="Georgia"/>
            </a:endParaRPr>
          </a:p>
          <a:p>
            <a:pPr indent="0" lvl="0" marL="0" marR="0" rtl="0" algn="l">
              <a:lnSpc>
                <a:spcPct val="115000"/>
              </a:lnSpc>
              <a:spcBef>
                <a:spcPts val="0"/>
              </a:spcBef>
              <a:spcAft>
                <a:spcPts val="0"/>
              </a:spcAft>
              <a:buNone/>
            </a:pPr>
            <a:r>
              <a:rPr lang="en-US" sz="2400">
                <a:solidFill>
                  <a:schemeClr val="dk1"/>
                </a:solidFill>
                <a:highlight>
                  <a:srgbClr val="FFFFFF"/>
                </a:highlight>
                <a:latin typeface="Georgia"/>
                <a:ea typeface="Georgia"/>
                <a:cs typeface="Georgia"/>
                <a:sym typeface="Georgia"/>
              </a:rPr>
              <a:t>Identify 2 meetups you want to attend in the next two weeks. Add to your calendar and Job Tracker.</a:t>
            </a:r>
            <a:endParaRPr sz="24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24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800"/>
        </a:solidFill>
      </p:bgPr>
    </p:bg>
    <p:spTree>
      <p:nvGrpSpPr>
        <p:cNvPr id="623" name="Shape 623"/>
        <p:cNvGrpSpPr/>
        <p:nvPr/>
      </p:nvGrpSpPr>
      <p:grpSpPr>
        <a:xfrm>
          <a:off x="0" y="0"/>
          <a:ext cx="0" cy="0"/>
          <a:chOff x="0" y="0"/>
          <a:chExt cx="0" cy="0"/>
        </a:xfrm>
      </p:grpSpPr>
      <p:sp>
        <p:nvSpPr>
          <p:cNvPr id="624" name="Shape 624"/>
          <p:cNvSpPr/>
          <p:nvPr/>
        </p:nvSpPr>
        <p:spPr>
          <a:xfrm>
            <a:off x="457181" y="1060704"/>
            <a:ext cx="8448600" cy="1161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6500">
                <a:solidFill>
                  <a:srgbClr val="FFFFFF"/>
                </a:solidFill>
                <a:latin typeface="Oswald"/>
                <a:ea typeface="Oswald"/>
                <a:cs typeface="Oswald"/>
                <a:sym typeface="Oswald"/>
              </a:rPr>
              <a:t>Q &amp; A</a:t>
            </a:r>
            <a:endParaRPr sz="1000">
              <a:latin typeface="Oswald"/>
              <a:ea typeface="Oswald"/>
              <a:cs typeface="Oswald"/>
              <a:sym typeface="Oswald"/>
            </a:endParaRPr>
          </a:p>
        </p:txBody>
      </p:sp>
      <p:cxnSp>
        <p:nvCxnSpPr>
          <p:cNvPr id="625" name="Shape 625"/>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626" name="Shape 626"/>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627" name="Shape 627"/>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000">
                <a:latin typeface="Oswald"/>
                <a:ea typeface="Oswald"/>
                <a:cs typeface="Oswald"/>
                <a:sym typeface="Oswald"/>
              </a:rPr>
              <a:t>INTERVIEW STRATEGY</a:t>
            </a:r>
            <a:endParaRPr sz="10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DIFFERENT INTERVIEW TYPES</a:t>
            </a:r>
            <a:endParaRPr sz="1000">
              <a:latin typeface="Oswald"/>
              <a:ea typeface="Oswald"/>
              <a:cs typeface="Oswald"/>
              <a:sym typeface="Oswald"/>
            </a:endParaRPr>
          </a:p>
        </p:txBody>
      </p:sp>
      <p:sp>
        <p:nvSpPr>
          <p:cNvPr id="449" name="Shape 449"/>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0"/>
              </a:spcBef>
              <a:spcAft>
                <a:spcPts val="0"/>
              </a:spcAft>
              <a:buNone/>
            </a:pPr>
            <a:r>
              <a:rPr lang="en-US" sz="2000">
                <a:latin typeface="Georgia"/>
                <a:ea typeface="Georgia"/>
                <a:cs typeface="Georgia"/>
                <a:sym typeface="Georgia"/>
              </a:rPr>
              <a:t>The process might include:</a:t>
            </a:r>
            <a:endParaRPr sz="2000">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Phone screen</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Behavioral / cultural interview</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Whiteboard design challenge </a:t>
            </a:r>
            <a:endParaRPr sz="1800">
              <a:solidFill>
                <a:schemeClr val="dk1"/>
              </a:solidFill>
              <a:latin typeface="Georgia"/>
              <a:ea typeface="Georgia"/>
              <a:cs typeface="Georgia"/>
              <a:sym typeface="Georgia"/>
            </a:endParaRPr>
          </a:p>
          <a:p>
            <a:pPr indent="0" lvl="0" marL="457200" rtl="0">
              <a:lnSpc>
                <a:spcPct val="87500"/>
              </a:lnSpc>
              <a:spcBef>
                <a:spcPts val="0"/>
              </a:spcBef>
              <a:spcAft>
                <a:spcPts val="0"/>
              </a:spcAft>
              <a:buNone/>
            </a:pPr>
            <a:r>
              <a:rPr lang="en-US" sz="1800">
                <a:solidFill>
                  <a:schemeClr val="dk1"/>
                </a:solidFill>
                <a:latin typeface="Georgia"/>
                <a:ea typeface="Georgia"/>
                <a:cs typeface="Georgia"/>
                <a:sym typeface="Georgia"/>
              </a:rPr>
              <a:t>Take home design challenge</a:t>
            </a:r>
            <a:endParaRPr sz="1800">
              <a:solidFill>
                <a:schemeClr val="dk1"/>
              </a:solidFill>
              <a:latin typeface="Georgia"/>
              <a:ea typeface="Georgia"/>
              <a:cs typeface="Georgia"/>
              <a:sym typeface="Georgia"/>
            </a:endParaRPr>
          </a:p>
          <a:p>
            <a:pPr indent="0" lvl="0" marL="0" rtl="0">
              <a:lnSpc>
                <a:spcPct val="87500"/>
              </a:lnSpc>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INTERVIEW STRATEGY</a:t>
            </a:r>
            <a:endParaRPr sz="1000">
              <a:latin typeface="Oswald"/>
              <a:ea typeface="Oswald"/>
              <a:cs typeface="Oswald"/>
              <a:sym typeface="Oswald"/>
            </a:endParaRPr>
          </a:p>
        </p:txBody>
      </p:sp>
      <p:sp>
        <p:nvSpPr>
          <p:cNvPr id="455" name="Shape 455"/>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BEHAVIORAL INTERVIEWS</a:t>
            </a:r>
            <a:endParaRPr sz="69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61" name="Shape 461"/>
          <p:cNvSpPr txBox="1"/>
          <p:nvPr>
            <p:ph idx="4294967295" type="subTitle"/>
          </p:nvPr>
        </p:nvSpPr>
        <p:spPr>
          <a:xfrm>
            <a:off x="1558762" y="1903600"/>
            <a:ext cx="5748300" cy="1752600"/>
          </a:xfrm>
          <a:prstGeom prst="rect">
            <a:avLst/>
          </a:prstGeom>
          <a:noFill/>
          <a:ln>
            <a:noFill/>
          </a:ln>
        </p:spPr>
        <p:txBody>
          <a:bodyPr anchorCtr="0" anchor="t" bIns="32900" lIns="0" spcFirstLastPara="1" rIns="65825" wrap="square" tIns="32900">
            <a:noAutofit/>
          </a:bodyPr>
          <a:lstStyle/>
          <a:p>
            <a:pPr indent="0" lvl="0" marL="0" marR="0" rtl="0" algn="ctr">
              <a:lnSpc>
                <a:spcPct val="87500"/>
              </a:lnSpc>
              <a:spcBef>
                <a:spcPts val="0"/>
              </a:spcBef>
              <a:spcAft>
                <a:spcPts val="0"/>
              </a:spcAft>
              <a:buNone/>
            </a:pPr>
            <a:r>
              <a:rPr b="0" i="0" lang="en-US" sz="2800" u="none" cap="none" strike="noStrike">
                <a:solidFill>
                  <a:schemeClr val="lt1"/>
                </a:solidFill>
                <a:latin typeface="Oswald"/>
                <a:ea typeface="Oswald"/>
                <a:cs typeface="Oswald"/>
                <a:sym typeface="Oswald"/>
              </a:rPr>
              <a:t>Behav</a:t>
            </a:r>
            <a:r>
              <a:rPr lang="en-US" sz="2800">
                <a:solidFill>
                  <a:schemeClr val="lt1"/>
                </a:solidFill>
                <a:latin typeface="Oswald"/>
                <a:ea typeface="Oswald"/>
                <a:cs typeface="Oswald"/>
                <a:sym typeface="Oswald"/>
              </a:rPr>
              <a:t>ioral</a:t>
            </a:r>
            <a:r>
              <a:rPr b="0" i="0" lang="en-US" sz="2800" u="none" cap="none" strike="noStrike">
                <a:solidFill>
                  <a:schemeClr val="lt1"/>
                </a:solidFill>
                <a:latin typeface="Oswald"/>
                <a:ea typeface="Oswald"/>
                <a:cs typeface="Oswald"/>
                <a:sym typeface="Oswald"/>
              </a:rPr>
              <a:t> interviews </a:t>
            </a:r>
            <a:endParaRPr>
              <a:latin typeface="Oswald"/>
              <a:ea typeface="Oswald"/>
              <a:cs typeface="Oswald"/>
              <a:sym typeface="Oswald"/>
            </a:endParaRPr>
          </a:p>
          <a:p>
            <a:pPr indent="0" lvl="0" marL="0" marR="0" rtl="0" algn="ctr">
              <a:lnSpc>
                <a:spcPct val="87500"/>
              </a:lnSpc>
              <a:spcBef>
                <a:spcPts val="0"/>
              </a:spcBef>
              <a:spcAft>
                <a:spcPts val="0"/>
              </a:spcAft>
              <a:buNone/>
            </a:pPr>
            <a:r>
              <a:rPr b="0" i="0" lang="en-US" sz="2800" u="none" cap="none" strike="noStrike">
                <a:solidFill>
                  <a:schemeClr val="lt1"/>
                </a:solidFill>
                <a:latin typeface="Oswald"/>
                <a:ea typeface="Oswald"/>
                <a:cs typeface="Oswald"/>
                <a:sym typeface="Oswald"/>
              </a:rPr>
              <a:t>aim to ascertain how you work, what motivates you, and how you deal with common workplace situations.</a:t>
            </a:r>
            <a:endParaRPr b="0" i="0" sz="2800" u="none" cap="none" strike="noStrike">
              <a:solidFill>
                <a:schemeClr val="lt1"/>
              </a:solidFill>
              <a:latin typeface="Oswald"/>
              <a:ea typeface="Oswald"/>
              <a:cs typeface="Oswald"/>
              <a:sym typeface="Oswald"/>
            </a:endParaRPr>
          </a:p>
        </p:txBody>
      </p:sp>
      <p:sp>
        <p:nvSpPr>
          <p:cNvPr id="462" name="Shape 462"/>
          <p:cNvSpPr/>
          <p:nvPr/>
        </p:nvSpPr>
        <p:spPr>
          <a:xfrm>
            <a:off x="795337" y="1333500"/>
            <a:ext cx="7543800" cy="3124200"/>
          </a:xfrm>
          <a:prstGeom prst="cloudCallout">
            <a:avLst>
              <a:gd fmla="val -20833" name="adj1"/>
              <a:gd fmla="val 62500" name="adj2"/>
            </a:avLst>
          </a:prstGeom>
          <a:solidFill>
            <a:srgbClr val="FFD800"/>
          </a:solidFill>
          <a:ln cap="flat"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bin"/>
              <a:buNone/>
            </a:pPr>
            <a:r>
              <a:t/>
            </a:r>
            <a:endParaRPr b="0" i="0" sz="5800" u="none" cap="none" strike="noStrike">
              <a:solidFill>
                <a:srgbClr val="000000"/>
              </a:solidFill>
              <a:latin typeface="Cabin"/>
              <a:ea typeface="Cabin"/>
              <a:cs typeface="Cabin"/>
              <a:sym typeface="Cabin"/>
            </a:endParaRPr>
          </a:p>
        </p:txBody>
      </p:sp>
      <p:sp>
        <p:nvSpPr>
          <p:cNvPr id="463" name="Shape 463"/>
          <p:cNvSpPr txBox="1"/>
          <p:nvPr/>
        </p:nvSpPr>
        <p:spPr>
          <a:xfrm>
            <a:off x="2112275" y="1810500"/>
            <a:ext cx="4818900" cy="2249400"/>
          </a:xfrm>
          <a:prstGeom prst="rect">
            <a:avLst/>
          </a:prstGeom>
          <a:noFill/>
          <a:ln>
            <a:noFill/>
          </a:ln>
        </p:spPr>
        <p:txBody>
          <a:bodyPr anchorCtr="0" anchor="ctr" bIns="91425" lIns="91425" spcFirstLastPara="1" rIns="91425" wrap="square" tIns="91425">
            <a:noAutofit/>
          </a:bodyPr>
          <a:lstStyle/>
          <a:p>
            <a:pPr indent="0" lvl="0" marL="0" rtl="0" algn="l">
              <a:lnSpc>
                <a:spcPct val="87500"/>
              </a:lnSpc>
              <a:spcBef>
                <a:spcPts val="0"/>
              </a:spcBef>
              <a:spcAft>
                <a:spcPts val="0"/>
              </a:spcAft>
              <a:buNone/>
            </a:pPr>
            <a:r>
              <a:rPr lang="en-US" sz="2400">
                <a:latin typeface="Georgia"/>
                <a:ea typeface="Georgia"/>
                <a:cs typeface="Georgia"/>
                <a:sym typeface="Georgia"/>
              </a:rPr>
              <a:t>Behavioral interviews aim to ascertain how you work, what motivates you, and how you deal with common workplace situations.</a:t>
            </a:r>
            <a:endParaRPr sz="24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69" name="Shape 469"/>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Why?</a:t>
            </a:r>
            <a:endParaRPr sz="2400">
              <a:latin typeface="Georgia"/>
              <a:ea typeface="Georgia"/>
              <a:cs typeface="Georgia"/>
              <a:sym typeface="Georgia"/>
            </a:endParaRPr>
          </a:p>
          <a:p>
            <a:pPr indent="0" lvl="0" marL="457200" rtl="0">
              <a:spcBef>
                <a:spcPts val="700"/>
              </a:spcBef>
              <a:spcAft>
                <a:spcPts val="0"/>
              </a:spcAft>
              <a:buNone/>
            </a:pPr>
            <a:r>
              <a:rPr lang="en-US" sz="2400">
                <a:latin typeface="Georgia"/>
                <a:ea typeface="Georgia"/>
                <a:cs typeface="Georgia"/>
                <a:sym typeface="Georgia"/>
              </a:rPr>
              <a:t>Past behavior is a better predictor of future behavior than speculation (on your part) about how you would act in a hypothetical future situation. </a:t>
            </a:r>
            <a:endParaRPr sz="2400">
              <a:solidFill>
                <a:srgbClr val="222222"/>
              </a:solidFill>
              <a:highlight>
                <a:srgbClr val="FFFFFF"/>
              </a:highlight>
              <a:latin typeface="Georgia"/>
              <a:ea typeface="Georgia"/>
              <a:cs typeface="Georgia"/>
              <a:sym typeface="Georgia"/>
            </a:endParaRPr>
          </a:p>
          <a:p>
            <a:pPr indent="0" lvl="0" marL="0" rtl="0">
              <a:lnSpc>
                <a:spcPct val="76562"/>
              </a:lnSpc>
              <a:spcBef>
                <a:spcPts val="0"/>
              </a:spcBef>
              <a:spcAft>
                <a:spcPts val="0"/>
              </a:spcAft>
              <a:buNone/>
            </a:pPr>
            <a:r>
              <a:t/>
            </a:r>
            <a:endParaRPr sz="2400">
              <a:solidFill>
                <a:srgbClr val="222222"/>
              </a:solidFill>
              <a:highlight>
                <a:srgbClr val="FFFFFF"/>
              </a:highlight>
              <a:latin typeface="Georgia"/>
              <a:ea typeface="Georgia"/>
              <a:cs typeface="Georgia"/>
              <a:sym typeface="Georgia"/>
            </a:endParaRPr>
          </a:p>
          <a:p>
            <a:pPr indent="0" lvl="0" marL="0" marR="0" rtl="0" algn="l">
              <a:spcBef>
                <a:spcPts val="700"/>
              </a:spcBef>
              <a:spcAft>
                <a:spcPts val="0"/>
              </a:spcAft>
              <a:buNone/>
            </a:pPr>
            <a:r>
              <a:t/>
            </a:r>
            <a:endParaRPr sz="2400">
              <a:latin typeface="Georgia"/>
              <a:ea typeface="Georgia"/>
              <a:cs typeface="Georgia"/>
              <a:sym typeface="Georgia"/>
            </a:endParaRPr>
          </a:p>
        </p:txBody>
      </p:sp>
      <p:pic>
        <p:nvPicPr>
          <p:cNvPr id="470" name="Shape 470"/>
          <p:cNvPicPr preferRelativeResize="0"/>
          <p:nvPr/>
        </p:nvPicPr>
        <p:blipFill>
          <a:blip r:embed="rId3">
            <a:alphaModFix/>
          </a:blip>
          <a:stretch>
            <a:fillRect/>
          </a:stretch>
        </p:blipFill>
        <p:spPr>
          <a:xfrm>
            <a:off x="5529601" y="2966325"/>
            <a:ext cx="2900575" cy="193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76" name="Shape 476"/>
          <p:cNvSpPr txBox="1"/>
          <p:nvPr>
            <p:ph idx="1" type="body"/>
          </p:nvPr>
        </p:nvSpPr>
        <p:spPr>
          <a:xfrm>
            <a:off x="457225" y="614599"/>
            <a:ext cx="8448600" cy="31518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These questions typically start with “Tell me about a time”, “Describe a time”, or “Give me an example”. </a:t>
            </a:r>
            <a:br>
              <a:rPr lang="en-US" sz="2400">
                <a:latin typeface="Georgia"/>
                <a:ea typeface="Georgia"/>
                <a:cs typeface="Georgia"/>
                <a:sym typeface="Georgia"/>
              </a:rPr>
            </a:b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You are asked to give specific examples of when you demonstrated particular behaviors or skills or processes. </a:t>
            </a:r>
            <a:br>
              <a:rPr lang="en-US" sz="2400">
                <a:latin typeface="Georgia"/>
                <a:ea typeface="Georgia"/>
                <a:cs typeface="Georgia"/>
                <a:sym typeface="Georgia"/>
              </a:rPr>
            </a:br>
            <a:endParaRPr sz="2400">
              <a:latin typeface="Georgia"/>
              <a:ea typeface="Georgia"/>
              <a:cs typeface="Georgia"/>
              <a:sym typeface="Georgia"/>
            </a:endParaRPr>
          </a:p>
          <a:p>
            <a:pPr indent="0" lvl="0" marL="0" rtl="0">
              <a:spcBef>
                <a:spcPts val="700"/>
              </a:spcBef>
              <a:spcAft>
                <a:spcPts val="0"/>
              </a:spcAft>
              <a:buNone/>
            </a:pPr>
            <a:r>
              <a:t/>
            </a:r>
            <a:endParaRPr sz="24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BEHAVIORAL INTERVIEWS</a:t>
            </a:r>
            <a:endParaRPr sz="1000">
              <a:latin typeface="Oswald"/>
              <a:ea typeface="Oswald"/>
              <a:cs typeface="Oswald"/>
              <a:sym typeface="Oswald"/>
            </a:endParaRPr>
          </a:p>
        </p:txBody>
      </p:sp>
      <p:sp>
        <p:nvSpPr>
          <p:cNvPr id="482" name="Shape 482"/>
          <p:cNvSpPr txBox="1"/>
          <p:nvPr>
            <p:ph idx="1" type="body"/>
          </p:nvPr>
        </p:nvSpPr>
        <p:spPr>
          <a:xfrm>
            <a:off x="457225" y="614599"/>
            <a:ext cx="8448600" cy="31518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2400">
              <a:latin typeface="Georgia"/>
              <a:ea typeface="Georgia"/>
              <a:cs typeface="Georgia"/>
              <a:sym typeface="Georgia"/>
            </a:endParaRPr>
          </a:p>
          <a:p>
            <a:pPr indent="0" lvl="0" marL="0" rtl="0">
              <a:spcBef>
                <a:spcPts val="700"/>
              </a:spcBef>
              <a:spcAft>
                <a:spcPts val="0"/>
              </a:spcAft>
              <a:buNone/>
            </a:pPr>
            <a:r>
              <a:rPr lang="en-US" sz="2400">
                <a:latin typeface="Georgia"/>
                <a:ea typeface="Georgia"/>
                <a:cs typeface="Georgia"/>
                <a:sym typeface="Georgia"/>
              </a:rPr>
              <a:t>Sample Questions:</a:t>
            </a:r>
            <a:endParaRPr sz="2400">
              <a:latin typeface="Georgia"/>
              <a:ea typeface="Georgia"/>
              <a:cs typeface="Georgia"/>
              <a:sym typeface="Georgia"/>
            </a:endParaRPr>
          </a:p>
          <a:p>
            <a:pPr indent="0" lvl="0" marL="457200" rtl="0">
              <a:spcBef>
                <a:spcPts val="700"/>
              </a:spcBef>
              <a:spcAft>
                <a:spcPts val="0"/>
              </a:spcAft>
              <a:buNone/>
            </a:pPr>
            <a:r>
              <a:rPr lang="en-US" sz="2400">
                <a:latin typeface="Georgia"/>
                <a:ea typeface="Georgia"/>
                <a:cs typeface="Georgia"/>
                <a:sym typeface="Georgia"/>
              </a:rPr>
              <a:t>Give me an example of a problem you faced on the job, and tell me how you solved it.</a:t>
            </a:r>
            <a:endParaRPr sz="2400">
              <a:latin typeface="Georgia"/>
              <a:ea typeface="Georgia"/>
              <a:cs typeface="Georgia"/>
              <a:sym typeface="Georgia"/>
            </a:endParaRPr>
          </a:p>
          <a:p>
            <a:pPr indent="0" lvl="0" marL="457200" rtl="0">
              <a:spcBef>
                <a:spcPts val="700"/>
              </a:spcBef>
              <a:spcAft>
                <a:spcPts val="0"/>
              </a:spcAft>
              <a:buNone/>
            </a:pPr>
            <a:r>
              <a:t/>
            </a:r>
            <a:endParaRPr sz="600">
              <a:latin typeface="Georgia"/>
              <a:ea typeface="Georgia"/>
              <a:cs typeface="Georgia"/>
              <a:sym typeface="Georgia"/>
            </a:endParaRPr>
          </a:p>
          <a:p>
            <a:pPr indent="0" lvl="0" marL="457200" rtl="0">
              <a:spcBef>
                <a:spcPts val="700"/>
              </a:spcBef>
              <a:spcAft>
                <a:spcPts val="0"/>
              </a:spcAft>
              <a:buNone/>
            </a:pPr>
            <a:r>
              <a:rPr lang="en-US" sz="2400">
                <a:latin typeface="Georgia"/>
                <a:ea typeface="Georgia"/>
                <a:cs typeface="Georgia"/>
                <a:sym typeface="Georgia"/>
              </a:rPr>
              <a:t>Describe a time when you were faced with problems or stresses at work that tested your coping skills. What did you do?</a:t>
            </a:r>
            <a:endParaRPr sz="2400">
              <a:latin typeface="Georgia"/>
              <a:ea typeface="Georgia"/>
              <a:cs typeface="Georgia"/>
              <a:sym typeface="Georgia"/>
            </a:endParaRPr>
          </a:p>
          <a:p>
            <a:pPr indent="0" lvl="0" marL="457200" rtl="0">
              <a:spcBef>
                <a:spcPts val="700"/>
              </a:spcBef>
              <a:spcAft>
                <a:spcPts val="0"/>
              </a:spcAft>
              <a:buNone/>
            </a:pPr>
            <a:r>
              <a:t/>
            </a:r>
            <a:endParaRPr sz="600">
              <a:latin typeface="Georgia"/>
              <a:ea typeface="Georgia"/>
              <a:cs typeface="Georgia"/>
              <a:sym typeface="Georgia"/>
            </a:endParaRPr>
          </a:p>
          <a:p>
            <a:pPr indent="0" lvl="0" marL="457200" rtl="0">
              <a:spcBef>
                <a:spcPts val="700"/>
              </a:spcBef>
              <a:spcAft>
                <a:spcPts val="0"/>
              </a:spcAft>
              <a:buNone/>
            </a:pPr>
            <a:r>
              <a:rPr lang="en-US" sz="2400">
                <a:latin typeface="Georgia"/>
                <a:ea typeface="Georgia"/>
                <a:cs typeface="Georgia"/>
                <a:sym typeface="Georgia"/>
              </a:rPr>
              <a:t>Tell me about a situation in the past in which you had to deal with a very upset supervisor or coworker. How did you handle the situation?</a:t>
            </a:r>
            <a:endParaRPr sz="2400">
              <a:latin typeface="Georgia"/>
              <a:ea typeface="Georgia"/>
              <a:cs typeface="Georgia"/>
              <a:sym typeface="Georgia"/>
            </a:endParaRPr>
          </a:p>
          <a:p>
            <a:pPr indent="0" lvl="0" marL="0" rtl="0">
              <a:spcBef>
                <a:spcPts val="700"/>
              </a:spcBef>
              <a:spcAft>
                <a:spcPts val="0"/>
              </a:spcAft>
              <a:buNone/>
            </a:pPr>
            <a:r>
              <a:t/>
            </a:r>
            <a:endParaRPr sz="24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